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332CD6-99F4-4ED6-A0C4-62E91F48AE7F}" v="1" dt="2021-03-23T10:03:20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bridge, Tim" userId="62f11621-ecdd-4996-a0ef-266579494252" providerId="ADAL" clId="{EA332CD6-99F4-4ED6-A0C4-62E91F48AE7F}"/>
    <pc:docChg chg="addSld modSld">
      <pc:chgData name="Brownbridge, Tim" userId="62f11621-ecdd-4996-a0ef-266579494252" providerId="ADAL" clId="{EA332CD6-99F4-4ED6-A0C4-62E91F48AE7F}" dt="2021-03-23T10:03:19.986" v="0"/>
      <pc:docMkLst>
        <pc:docMk/>
      </pc:docMkLst>
      <pc:sldChg chg="add">
        <pc:chgData name="Brownbridge, Tim" userId="62f11621-ecdd-4996-a0ef-266579494252" providerId="ADAL" clId="{EA332CD6-99F4-4ED6-A0C4-62E91F48AE7F}" dt="2021-03-23T10:03:19.986" v="0"/>
        <pc:sldMkLst>
          <pc:docMk/>
          <pc:sldMk cId="2071745099" sldId="25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0BE692-B7F8-4F33-893A-2569CF2E245F}" type="doc">
      <dgm:prSet loTypeId="urn:microsoft.com/office/officeart/2005/8/layout/hierarchy3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846041DF-8A86-49F2-B0E8-23823076D1AB}">
      <dgm:prSet phldrT="[Text]"/>
      <dgm:spPr/>
      <dgm:t>
        <a:bodyPr/>
        <a:lstStyle/>
        <a:p>
          <a:r>
            <a:rPr lang="en-GB" dirty="0"/>
            <a:t>Health &amp; Wellbeing</a:t>
          </a:r>
        </a:p>
      </dgm:t>
    </dgm:pt>
    <dgm:pt modelId="{2E5083BF-826C-4396-9408-A17C89398D6B}" type="parTrans" cxnId="{DD7E8383-6CFD-405B-92A0-A9B94C4831AA}">
      <dgm:prSet/>
      <dgm:spPr/>
      <dgm:t>
        <a:bodyPr/>
        <a:lstStyle/>
        <a:p>
          <a:endParaRPr lang="en-GB"/>
        </a:p>
      </dgm:t>
    </dgm:pt>
    <dgm:pt modelId="{05671CD6-623F-48B5-9602-C4041F9F8DC3}" type="sibTrans" cxnId="{DD7E8383-6CFD-405B-92A0-A9B94C4831AA}">
      <dgm:prSet/>
      <dgm:spPr/>
      <dgm:t>
        <a:bodyPr/>
        <a:lstStyle/>
        <a:p>
          <a:endParaRPr lang="en-GB"/>
        </a:p>
      </dgm:t>
    </dgm:pt>
    <dgm:pt modelId="{0882E4E9-5A39-4EC4-888A-56C84DA5DB8D}">
      <dgm:prSet phldrT="[Text]"/>
      <dgm:spPr/>
      <dgm:t>
        <a:bodyPr/>
        <a:lstStyle/>
        <a:p>
          <a:r>
            <a:rPr lang="en-GB" dirty="0"/>
            <a:t>Competence</a:t>
          </a:r>
        </a:p>
      </dgm:t>
    </dgm:pt>
    <dgm:pt modelId="{EB00253C-EAFA-4A55-9579-B2DE044E5CFC}" type="parTrans" cxnId="{1A53A6E6-5D6A-4E46-931A-D13DA8DF0FB0}">
      <dgm:prSet/>
      <dgm:spPr/>
      <dgm:t>
        <a:bodyPr/>
        <a:lstStyle/>
        <a:p>
          <a:endParaRPr lang="en-GB"/>
        </a:p>
      </dgm:t>
    </dgm:pt>
    <dgm:pt modelId="{3BBA69DB-8041-4C58-A19E-A31FECC93A64}" type="sibTrans" cxnId="{1A53A6E6-5D6A-4E46-931A-D13DA8DF0FB0}">
      <dgm:prSet/>
      <dgm:spPr/>
      <dgm:t>
        <a:bodyPr/>
        <a:lstStyle/>
        <a:p>
          <a:endParaRPr lang="en-GB"/>
        </a:p>
      </dgm:t>
    </dgm:pt>
    <dgm:pt modelId="{CC331DD9-B873-42B1-98C5-CCD296EE967F}">
      <dgm:prSet phldrT="[Text]"/>
      <dgm:spPr/>
      <dgm:t>
        <a:bodyPr/>
        <a:lstStyle/>
        <a:p>
          <a:r>
            <a:rPr lang="en-GB" dirty="0"/>
            <a:t>Absence Management</a:t>
          </a:r>
        </a:p>
      </dgm:t>
    </dgm:pt>
    <dgm:pt modelId="{260A34D9-AE6E-42C6-B51C-1B18258FD54B}" type="parTrans" cxnId="{3F71C910-CB6B-4501-97E0-D7FE5D87BED1}">
      <dgm:prSet/>
      <dgm:spPr/>
      <dgm:t>
        <a:bodyPr/>
        <a:lstStyle/>
        <a:p>
          <a:endParaRPr lang="en-GB"/>
        </a:p>
      </dgm:t>
    </dgm:pt>
    <dgm:pt modelId="{B8BE1FA8-B5BD-4BF1-84C8-FDA689289682}" type="sibTrans" cxnId="{3F71C910-CB6B-4501-97E0-D7FE5D87BED1}">
      <dgm:prSet/>
      <dgm:spPr/>
      <dgm:t>
        <a:bodyPr/>
        <a:lstStyle/>
        <a:p>
          <a:endParaRPr lang="en-GB"/>
        </a:p>
      </dgm:t>
    </dgm:pt>
    <dgm:pt modelId="{64EAE425-6DE0-428B-B307-7FD12DB1C861}">
      <dgm:prSet phldrT="[Text]"/>
      <dgm:spPr/>
      <dgm:t>
        <a:bodyPr/>
        <a:lstStyle/>
        <a:p>
          <a:r>
            <a:rPr lang="en-GB" dirty="0"/>
            <a:t>Benefits</a:t>
          </a:r>
        </a:p>
      </dgm:t>
    </dgm:pt>
    <dgm:pt modelId="{0B93B91D-A442-44D4-AA06-6F69BA698CF7}" type="parTrans" cxnId="{27AF6C54-C685-4E43-A992-7318EBE259CD}">
      <dgm:prSet/>
      <dgm:spPr/>
      <dgm:t>
        <a:bodyPr/>
        <a:lstStyle/>
        <a:p>
          <a:endParaRPr lang="en-GB"/>
        </a:p>
      </dgm:t>
    </dgm:pt>
    <dgm:pt modelId="{F71BF8D5-D06F-4AB2-8437-B98E98B8525A}" type="sibTrans" cxnId="{27AF6C54-C685-4E43-A992-7318EBE259CD}">
      <dgm:prSet/>
      <dgm:spPr/>
      <dgm:t>
        <a:bodyPr/>
        <a:lstStyle/>
        <a:p>
          <a:endParaRPr lang="en-GB"/>
        </a:p>
      </dgm:t>
    </dgm:pt>
    <dgm:pt modelId="{3FD95BD2-0FFE-4A30-BA0C-8B4D1EAE7E28}">
      <dgm:prSet/>
      <dgm:spPr/>
      <dgm:t>
        <a:bodyPr/>
        <a:lstStyle/>
        <a:p>
          <a:r>
            <a:rPr lang="en-GB" dirty="0"/>
            <a:t>Change</a:t>
          </a:r>
        </a:p>
      </dgm:t>
    </dgm:pt>
    <dgm:pt modelId="{AF54BA79-8C16-40FD-A69B-161DDE5F01F6}" type="parTrans" cxnId="{E46E96A5-2D36-4BD4-BC19-CC73C2564FB5}">
      <dgm:prSet/>
      <dgm:spPr/>
      <dgm:t>
        <a:bodyPr/>
        <a:lstStyle/>
        <a:p>
          <a:endParaRPr lang="en-GB"/>
        </a:p>
      </dgm:t>
    </dgm:pt>
    <dgm:pt modelId="{9028CAF7-41C4-4005-BD76-AAC6CA725662}" type="sibTrans" cxnId="{E46E96A5-2D36-4BD4-BC19-CC73C2564FB5}">
      <dgm:prSet/>
      <dgm:spPr/>
      <dgm:t>
        <a:bodyPr/>
        <a:lstStyle/>
        <a:p>
          <a:endParaRPr lang="en-GB"/>
        </a:p>
      </dgm:t>
    </dgm:pt>
    <dgm:pt modelId="{0BCB9724-76C3-4D72-B43B-6E82BA505142}">
      <dgm:prSet/>
      <dgm:spPr/>
      <dgm:t>
        <a:bodyPr/>
        <a:lstStyle/>
        <a:p>
          <a:r>
            <a:rPr lang="en-GB" dirty="0"/>
            <a:t>Performance</a:t>
          </a:r>
        </a:p>
      </dgm:t>
    </dgm:pt>
    <dgm:pt modelId="{E3211FEB-374D-47E0-936B-5C5861F73624}" type="parTrans" cxnId="{5C353E6B-8FCB-457C-84FB-9AD7A7433304}">
      <dgm:prSet/>
      <dgm:spPr/>
      <dgm:t>
        <a:bodyPr/>
        <a:lstStyle/>
        <a:p>
          <a:endParaRPr lang="en-GB"/>
        </a:p>
      </dgm:t>
    </dgm:pt>
    <dgm:pt modelId="{02DCA2FF-35D8-415D-BA5A-BF2966FB8EFA}" type="sibTrans" cxnId="{5C353E6B-8FCB-457C-84FB-9AD7A7433304}">
      <dgm:prSet/>
      <dgm:spPr/>
      <dgm:t>
        <a:bodyPr/>
        <a:lstStyle/>
        <a:p>
          <a:endParaRPr lang="en-GB"/>
        </a:p>
      </dgm:t>
    </dgm:pt>
    <dgm:pt modelId="{1CB690E3-00A0-47C7-BB41-C79F40FC6B1E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Occupational Health (NP1.17)</a:t>
          </a:r>
        </a:p>
      </dgm:t>
    </dgm:pt>
    <dgm:pt modelId="{9001518F-715C-48E7-9F39-9516C629806D}" type="parTrans" cxnId="{897DBEBD-559A-44EF-8B0D-BD09C5D84AB7}">
      <dgm:prSet/>
      <dgm:spPr/>
      <dgm:t>
        <a:bodyPr/>
        <a:lstStyle/>
        <a:p>
          <a:endParaRPr lang="en-GB"/>
        </a:p>
      </dgm:t>
    </dgm:pt>
    <dgm:pt modelId="{D84E7B21-4C7B-4CEB-BA8B-9FCB8266E37C}" type="sibTrans" cxnId="{897DBEBD-559A-44EF-8B0D-BD09C5D84AB7}">
      <dgm:prSet/>
      <dgm:spPr/>
      <dgm:t>
        <a:bodyPr/>
        <a:lstStyle/>
        <a:p>
          <a:endParaRPr lang="en-GB"/>
        </a:p>
      </dgm:t>
    </dgm:pt>
    <dgm:pt modelId="{82E21ED3-5787-466A-9B5E-F28B4B1AB4A6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Risk Assessment’s</a:t>
          </a:r>
        </a:p>
      </dgm:t>
    </dgm:pt>
    <dgm:pt modelId="{31E50528-F0CE-4F4B-A036-6A4C354A3395}" type="parTrans" cxnId="{F6F5637C-8140-489E-88EA-DA25FE0C1B0C}">
      <dgm:prSet/>
      <dgm:spPr/>
      <dgm:t>
        <a:bodyPr/>
        <a:lstStyle/>
        <a:p>
          <a:endParaRPr lang="en-GB"/>
        </a:p>
      </dgm:t>
    </dgm:pt>
    <dgm:pt modelId="{33A2B082-1241-4126-8CDA-697DA0FC6702}" type="sibTrans" cxnId="{F6F5637C-8140-489E-88EA-DA25FE0C1B0C}">
      <dgm:prSet/>
      <dgm:spPr/>
      <dgm:t>
        <a:bodyPr/>
        <a:lstStyle/>
        <a:p>
          <a:endParaRPr lang="en-GB"/>
        </a:p>
      </dgm:t>
    </dgm:pt>
    <dgm:pt modelId="{57656962-9F30-44D7-A485-F358C663693A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Employee Assistance Programme</a:t>
          </a:r>
        </a:p>
      </dgm:t>
    </dgm:pt>
    <dgm:pt modelId="{CECCF844-1A06-4631-B1E1-AD9CADBC13F2}" type="parTrans" cxnId="{FA76026D-FD3C-48B3-93A8-159CFD9AD11A}">
      <dgm:prSet/>
      <dgm:spPr/>
      <dgm:t>
        <a:bodyPr/>
        <a:lstStyle/>
        <a:p>
          <a:endParaRPr lang="en-GB"/>
        </a:p>
      </dgm:t>
    </dgm:pt>
    <dgm:pt modelId="{750136A9-DD75-40BF-B6D5-9E5B28F839AA}" type="sibTrans" cxnId="{FA76026D-FD3C-48B3-93A8-159CFD9AD11A}">
      <dgm:prSet/>
      <dgm:spPr/>
      <dgm:t>
        <a:bodyPr/>
        <a:lstStyle/>
        <a:p>
          <a:endParaRPr lang="en-GB"/>
        </a:p>
      </dgm:t>
    </dgm:pt>
    <dgm:pt modelId="{4807D2BC-98C7-4A66-9A23-56346E405700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Induction</a:t>
          </a:r>
        </a:p>
      </dgm:t>
    </dgm:pt>
    <dgm:pt modelId="{FCD634A3-E2F1-4131-B418-696670743601}" type="parTrans" cxnId="{F007A486-4FAB-45ED-9CD4-514451C79530}">
      <dgm:prSet/>
      <dgm:spPr/>
      <dgm:t>
        <a:bodyPr/>
        <a:lstStyle/>
        <a:p>
          <a:endParaRPr lang="en-GB"/>
        </a:p>
      </dgm:t>
    </dgm:pt>
    <dgm:pt modelId="{5AA1223A-CF91-48EA-8E5E-0F49BAA937CC}" type="sibTrans" cxnId="{F007A486-4FAB-45ED-9CD4-514451C79530}">
      <dgm:prSet/>
      <dgm:spPr/>
      <dgm:t>
        <a:bodyPr/>
        <a:lstStyle/>
        <a:p>
          <a:endParaRPr lang="en-GB"/>
        </a:p>
      </dgm:t>
    </dgm:pt>
    <dgm:pt modelId="{65AF0EAA-404E-4824-AA8F-BD8F7ADDF36E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Career Progression</a:t>
          </a:r>
        </a:p>
      </dgm:t>
    </dgm:pt>
    <dgm:pt modelId="{229CA814-13F2-4DC7-A198-0F42776E68DF}" type="parTrans" cxnId="{7A05833D-509E-4E68-AB76-FA7867AA88F0}">
      <dgm:prSet/>
      <dgm:spPr/>
      <dgm:t>
        <a:bodyPr/>
        <a:lstStyle/>
        <a:p>
          <a:endParaRPr lang="en-GB"/>
        </a:p>
      </dgm:t>
    </dgm:pt>
    <dgm:pt modelId="{C161A51B-1C8B-4F2D-80B8-7B45A5ECB09C}" type="sibTrans" cxnId="{7A05833D-509E-4E68-AB76-FA7867AA88F0}">
      <dgm:prSet/>
      <dgm:spPr/>
      <dgm:t>
        <a:bodyPr/>
        <a:lstStyle/>
        <a:p>
          <a:endParaRPr lang="en-GB"/>
        </a:p>
      </dgm:t>
    </dgm:pt>
    <dgm:pt modelId="{481F8A6C-DCF4-4978-86FF-61C44152C85A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Holidays (HRG01)</a:t>
          </a:r>
        </a:p>
      </dgm:t>
    </dgm:pt>
    <dgm:pt modelId="{ABF32E13-3559-4B46-969A-158F96332004}" type="parTrans" cxnId="{471227A2-A691-4319-93DE-068F406BD658}">
      <dgm:prSet/>
      <dgm:spPr/>
      <dgm:t>
        <a:bodyPr/>
        <a:lstStyle/>
        <a:p>
          <a:endParaRPr lang="en-GB"/>
        </a:p>
      </dgm:t>
    </dgm:pt>
    <dgm:pt modelId="{9C48EAB4-CAD7-4DA2-9C01-5EA9C92897EA}" type="sibTrans" cxnId="{471227A2-A691-4319-93DE-068F406BD658}">
      <dgm:prSet/>
      <dgm:spPr/>
      <dgm:t>
        <a:bodyPr/>
        <a:lstStyle/>
        <a:p>
          <a:endParaRPr lang="en-GB"/>
        </a:p>
      </dgm:t>
    </dgm:pt>
    <dgm:pt modelId="{33862EE9-E003-46BA-A76F-81CCA0FDF879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Sabbaticals</a:t>
          </a:r>
        </a:p>
      </dgm:t>
    </dgm:pt>
    <dgm:pt modelId="{0194D06D-1FBA-4773-9736-F7DAC74487FA}" type="parTrans" cxnId="{D8CB5BD7-4F44-4F57-88BA-6E607CB8213F}">
      <dgm:prSet/>
      <dgm:spPr/>
      <dgm:t>
        <a:bodyPr/>
        <a:lstStyle/>
        <a:p>
          <a:endParaRPr lang="en-GB"/>
        </a:p>
      </dgm:t>
    </dgm:pt>
    <dgm:pt modelId="{E63EA717-7307-435E-AD66-16780E24087C}" type="sibTrans" cxnId="{D8CB5BD7-4F44-4F57-88BA-6E607CB8213F}">
      <dgm:prSet/>
      <dgm:spPr/>
      <dgm:t>
        <a:bodyPr/>
        <a:lstStyle/>
        <a:p>
          <a:endParaRPr lang="en-GB"/>
        </a:p>
      </dgm:t>
    </dgm:pt>
    <dgm:pt modelId="{AE8ED41C-7449-4D53-838E-18EC76C90AA8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Sickness &amp; Absence</a:t>
          </a:r>
        </a:p>
      </dgm:t>
    </dgm:pt>
    <dgm:pt modelId="{92D980C4-3D32-4251-ADB7-EC1A6B1A7365}" type="parTrans" cxnId="{5945350E-7A0D-487E-8F3A-D8B2E33018BA}">
      <dgm:prSet/>
      <dgm:spPr/>
      <dgm:t>
        <a:bodyPr/>
        <a:lstStyle/>
        <a:p>
          <a:endParaRPr lang="en-GB"/>
        </a:p>
      </dgm:t>
    </dgm:pt>
    <dgm:pt modelId="{12E3A391-E4BA-4CBE-8261-7D2A3FE3C7A6}" type="sibTrans" cxnId="{5945350E-7A0D-487E-8F3A-D8B2E33018BA}">
      <dgm:prSet/>
      <dgm:spPr/>
      <dgm:t>
        <a:bodyPr/>
        <a:lstStyle/>
        <a:p>
          <a:endParaRPr lang="en-GB"/>
        </a:p>
      </dgm:t>
    </dgm:pt>
    <dgm:pt modelId="{CDF44473-F5DB-443D-89AA-4BBC7645D5A7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Maternity/ Paternity/ Adoption</a:t>
          </a:r>
        </a:p>
      </dgm:t>
    </dgm:pt>
    <dgm:pt modelId="{087FA93C-4309-44F3-BEED-51024A747121}" type="parTrans" cxnId="{BFD7386E-7207-4236-871A-7A54395CFFCD}">
      <dgm:prSet/>
      <dgm:spPr/>
      <dgm:t>
        <a:bodyPr/>
        <a:lstStyle/>
        <a:p>
          <a:endParaRPr lang="en-GB"/>
        </a:p>
      </dgm:t>
    </dgm:pt>
    <dgm:pt modelId="{5F53503E-31A4-4E93-9170-5799FC4E5A17}" type="sibTrans" cxnId="{BFD7386E-7207-4236-871A-7A54395CFFCD}">
      <dgm:prSet/>
      <dgm:spPr/>
      <dgm:t>
        <a:bodyPr/>
        <a:lstStyle/>
        <a:p>
          <a:endParaRPr lang="en-GB"/>
        </a:p>
      </dgm:t>
    </dgm:pt>
    <dgm:pt modelId="{B5A5861E-A92A-41D3-A7EE-6E7647446FD5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Public Duties</a:t>
          </a:r>
        </a:p>
      </dgm:t>
    </dgm:pt>
    <dgm:pt modelId="{A91402F7-27BE-4343-859F-1C02522ECAF4}" type="parTrans" cxnId="{A8B61CEA-9850-444B-9FAB-19DFF589DF72}">
      <dgm:prSet/>
      <dgm:spPr/>
      <dgm:t>
        <a:bodyPr/>
        <a:lstStyle/>
        <a:p>
          <a:endParaRPr lang="en-GB"/>
        </a:p>
      </dgm:t>
    </dgm:pt>
    <dgm:pt modelId="{BD2E7205-C3A7-440B-AC96-7480248F7126}" type="sibTrans" cxnId="{A8B61CEA-9850-444B-9FAB-19DFF589DF72}">
      <dgm:prSet/>
      <dgm:spPr/>
      <dgm:t>
        <a:bodyPr/>
        <a:lstStyle/>
        <a:p>
          <a:endParaRPr lang="en-GB"/>
        </a:p>
      </dgm:t>
    </dgm:pt>
    <dgm:pt modelId="{A3648AC1-DE2F-41EA-B1A2-CCEB64D1A503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Volunteering</a:t>
          </a:r>
        </a:p>
      </dgm:t>
    </dgm:pt>
    <dgm:pt modelId="{2F209874-B07A-48BE-9855-772285AED00B}" type="parTrans" cxnId="{128A5CCB-EC61-4605-9D89-285BE8D48B4D}">
      <dgm:prSet/>
      <dgm:spPr/>
      <dgm:t>
        <a:bodyPr/>
        <a:lstStyle/>
        <a:p>
          <a:endParaRPr lang="en-GB"/>
        </a:p>
      </dgm:t>
    </dgm:pt>
    <dgm:pt modelId="{6F758FF8-C84B-49F1-B570-F89E826879E1}" type="sibTrans" cxnId="{128A5CCB-EC61-4605-9D89-285BE8D48B4D}">
      <dgm:prSet/>
      <dgm:spPr/>
      <dgm:t>
        <a:bodyPr/>
        <a:lstStyle/>
        <a:p>
          <a:endParaRPr lang="en-GB"/>
        </a:p>
      </dgm:t>
    </dgm:pt>
    <dgm:pt modelId="{105FC8BF-0ABC-4088-9BD2-ACE1159AAE5C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Transfers</a:t>
          </a:r>
        </a:p>
      </dgm:t>
    </dgm:pt>
    <dgm:pt modelId="{A4092BE4-DB5C-4860-B0C0-8C29D1E7930E}" type="parTrans" cxnId="{E5094081-9E38-4169-A9C4-8063104C5752}">
      <dgm:prSet/>
      <dgm:spPr/>
      <dgm:t>
        <a:bodyPr/>
        <a:lstStyle/>
        <a:p>
          <a:endParaRPr lang="en-GB"/>
        </a:p>
      </dgm:t>
    </dgm:pt>
    <dgm:pt modelId="{1A4466D9-D625-4DFB-AFA8-4BF39DF612AC}" type="sibTrans" cxnId="{E5094081-9E38-4169-A9C4-8063104C5752}">
      <dgm:prSet/>
      <dgm:spPr/>
      <dgm:t>
        <a:bodyPr/>
        <a:lstStyle/>
        <a:p>
          <a:endParaRPr lang="en-GB"/>
        </a:p>
      </dgm:t>
    </dgm:pt>
    <dgm:pt modelId="{B9BD4A7A-A724-4975-AAD7-373F4717A298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Subsistence</a:t>
          </a:r>
        </a:p>
      </dgm:t>
    </dgm:pt>
    <dgm:pt modelId="{1EF3C3C1-2D7C-405D-8964-D4A3E31A3880}" type="parTrans" cxnId="{3E563A25-B085-4726-B93D-27BC822CB72E}">
      <dgm:prSet/>
      <dgm:spPr/>
      <dgm:t>
        <a:bodyPr/>
        <a:lstStyle/>
        <a:p>
          <a:endParaRPr lang="en-GB"/>
        </a:p>
      </dgm:t>
    </dgm:pt>
    <dgm:pt modelId="{72DE7C4E-6F91-4A8A-B354-1919D5863AA4}" type="sibTrans" cxnId="{3E563A25-B085-4726-B93D-27BC822CB72E}">
      <dgm:prSet/>
      <dgm:spPr/>
      <dgm:t>
        <a:bodyPr/>
        <a:lstStyle/>
        <a:p>
          <a:endParaRPr lang="en-GB"/>
        </a:p>
      </dgm:t>
    </dgm:pt>
    <dgm:pt modelId="{3D718522-6AB0-4030-9BD5-7E9CEA400A83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Relocation</a:t>
          </a:r>
        </a:p>
      </dgm:t>
    </dgm:pt>
    <dgm:pt modelId="{4CE4FAA3-19DB-4919-9C32-746B442EF39B}" type="parTrans" cxnId="{BB92451B-D17A-4897-9170-69589556ECD0}">
      <dgm:prSet/>
      <dgm:spPr/>
      <dgm:t>
        <a:bodyPr/>
        <a:lstStyle/>
        <a:p>
          <a:endParaRPr lang="en-GB"/>
        </a:p>
      </dgm:t>
    </dgm:pt>
    <dgm:pt modelId="{BE48E343-D085-41CD-88A3-086B373CA6B9}" type="sibTrans" cxnId="{BB92451B-D17A-4897-9170-69589556ECD0}">
      <dgm:prSet/>
      <dgm:spPr/>
      <dgm:t>
        <a:bodyPr/>
        <a:lstStyle/>
        <a:p>
          <a:endParaRPr lang="en-GB"/>
        </a:p>
      </dgm:t>
    </dgm:pt>
    <dgm:pt modelId="{CBCAE51F-4FA1-4444-9CE4-BEB3F3323765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Company Accommodation</a:t>
          </a:r>
        </a:p>
      </dgm:t>
    </dgm:pt>
    <dgm:pt modelId="{A16F21D5-33B5-4DAF-8F62-9AE226972FD9}" type="parTrans" cxnId="{03A6E83B-76DB-46DB-A43F-93B88EB717D1}">
      <dgm:prSet/>
      <dgm:spPr/>
      <dgm:t>
        <a:bodyPr/>
        <a:lstStyle/>
        <a:p>
          <a:endParaRPr lang="en-GB"/>
        </a:p>
      </dgm:t>
    </dgm:pt>
    <dgm:pt modelId="{F78293AF-3226-4E6C-9B34-6A58A680C903}" type="sibTrans" cxnId="{03A6E83B-76DB-46DB-A43F-93B88EB717D1}">
      <dgm:prSet/>
      <dgm:spPr/>
      <dgm:t>
        <a:bodyPr/>
        <a:lstStyle/>
        <a:p>
          <a:endParaRPr lang="en-GB"/>
        </a:p>
      </dgm:t>
    </dgm:pt>
    <dgm:pt modelId="{DC941A0E-80E7-480A-B5EF-385A934D8102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Change in personal circumstance</a:t>
          </a:r>
        </a:p>
      </dgm:t>
    </dgm:pt>
    <dgm:pt modelId="{B9BA191C-258F-4240-88D2-185B3F1B0A9A}" type="parTrans" cxnId="{7B85BCA5-2A32-43EE-9C27-AEB9DE72E682}">
      <dgm:prSet/>
      <dgm:spPr/>
      <dgm:t>
        <a:bodyPr/>
        <a:lstStyle/>
        <a:p>
          <a:endParaRPr lang="en-GB"/>
        </a:p>
      </dgm:t>
    </dgm:pt>
    <dgm:pt modelId="{91053FF7-AE4D-4A5D-8F0F-D8B2763282C9}" type="sibTrans" cxnId="{7B85BCA5-2A32-43EE-9C27-AEB9DE72E682}">
      <dgm:prSet/>
      <dgm:spPr/>
      <dgm:t>
        <a:bodyPr/>
        <a:lstStyle/>
        <a:p>
          <a:endParaRPr lang="en-GB"/>
        </a:p>
      </dgm:t>
    </dgm:pt>
    <dgm:pt modelId="{BB253842-84AD-41BE-89F4-DC8CAFDBE4D7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Salary Review, Admin &amp; Promotion</a:t>
          </a:r>
        </a:p>
      </dgm:t>
    </dgm:pt>
    <dgm:pt modelId="{49B61DEB-ABDC-4219-85BB-5C245C1609B5}" type="parTrans" cxnId="{37D8F679-0054-4613-82A7-2B239085661C}">
      <dgm:prSet/>
      <dgm:spPr/>
      <dgm:t>
        <a:bodyPr/>
        <a:lstStyle/>
        <a:p>
          <a:endParaRPr lang="en-GB"/>
        </a:p>
      </dgm:t>
    </dgm:pt>
    <dgm:pt modelId="{AF1A0EC5-8086-4E7C-8D2A-65A2429F847A}" type="sibTrans" cxnId="{37D8F679-0054-4613-82A7-2B239085661C}">
      <dgm:prSet/>
      <dgm:spPr/>
      <dgm:t>
        <a:bodyPr/>
        <a:lstStyle/>
        <a:p>
          <a:endParaRPr lang="en-GB"/>
        </a:p>
      </dgm:t>
    </dgm:pt>
    <dgm:pt modelId="{D4D4A6A9-4B3E-4B20-9784-9A8F88282D31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Disciplinary (NP3.13)</a:t>
          </a:r>
        </a:p>
      </dgm:t>
    </dgm:pt>
    <dgm:pt modelId="{FFA8296A-5E9E-4509-8400-8BDD643AA651}" type="parTrans" cxnId="{D1279021-BCC3-4AED-B78C-AFF1990D3893}">
      <dgm:prSet/>
      <dgm:spPr/>
      <dgm:t>
        <a:bodyPr/>
        <a:lstStyle/>
        <a:p>
          <a:endParaRPr lang="en-GB"/>
        </a:p>
      </dgm:t>
    </dgm:pt>
    <dgm:pt modelId="{66DA91C1-3D21-4C0D-8B5A-E849433FB27A}" type="sibTrans" cxnId="{D1279021-BCC3-4AED-B78C-AFF1990D3893}">
      <dgm:prSet/>
      <dgm:spPr/>
      <dgm:t>
        <a:bodyPr/>
        <a:lstStyle/>
        <a:p>
          <a:endParaRPr lang="en-GB"/>
        </a:p>
      </dgm:t>
    </dgm:pt>
    <dgm:pt modelId="{BF6DA17A-19BD-46AD-94C8-E5B31E1CE30F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Grievance (NP3.14, NP3.15)</a:t>
          </a:r>
        </a:p>
      </dgm:t>
    </dgm:pt>
    <dgm:pt modelId="{CE63F593-2B9A-42FE-B4D4-1697732353B5}" type="parTrans" cxnId="{5F7C71D6-BCBF-40FE-9609-559A9B5D861A}">
      <dgm:prSet/>
      <dgm:spPr/>
      <dgm:t>
        <a:bodyPr/>
        <a:lstStyle/>
        <a:p>
          <a:endParaRPr lang="en-GB"/>
        </a:p>
      </dgm:t>
    </dgm:pt>
    <dgm:pt modelId="{357A7474-F50E-455B-8525-AF85918B7DFA}" type="sibTrans" cxnId="{5F7C71D6-BCBF-40FE-9609-559A9B5D861A}">
      <dgm:prSet/>
      <dgm:spPr/>
      <dgm:t>
        <a:bodyPr/>
        <a:lstStyle/>
        <a:p>
          <a:endParaRPr lang="en-GB"/>
        </a:p>
      </dgm:t>
    </dgm:pt>
    <dgm:pt modelId="{2D7CEA89-3282-4332-88A8-2AC3CFBEF8C9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Incapability</a:t>
          </a:r>
        </a:p>
      </dgm:t>
    </dgm:pt>
    <dgm:pt modelId="{3CFD4131-3FE5-47B3-94DB-10E386485069}" type="parTrans" cxnId="{DB323198-0525-4224-BD3F-C48817D398BB}">
      <dgm:prSet/>
      <dgm:spPr/>
      <dgm:t>
        <a:bodyPr/>
        <a:lstStyle/>
        <a:p>
          <a:endParaRPr lang="en-GB"/>
        </a:p>
      </dgm:t>
    </dgm:pt>
    <dgm:pt modelId="{FE393311-66DD-484A-A320-BE743BCE23DA}" type="sibTrans" cxnId="{DB323198-0525-4224-BD3F-C48817D398BB}">
      <dgm:prSet/>
      <dgm:spPr/>
      <dgm:t>
        <a:bodyPr/>
        <a:lstStyle/>
        <a:p>
          <a:endParaRPr lang="en-GB"/>
        </a:p>
      </dgm:t>
    </dgm:pt>
    <dgm:pt modelId="{587B655A-625B-4AAE-9B65-36AF8D0125AC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Company benefits</a:t>
          </a:r>
        </a:p>
      </dgm:t>
    </dgm:pt>
    <dgm:pt modelId="{784DAF7B-B26E-4C13-9FB7-00E62445A550}" type="parTrans" cxnId="{C91CF15A-0619-437D-B0DB-AE65316789B6}">
      <dgm:prSet/>
      <dgm:spPr/>
      <dgm:t>
        <a:bodyPr/>
        <a:lstStyle/>
        <a:p>
          <a:endParaRPr lang="en-GB"/>
        </a:p>
      </dgm:t>
    </dgm:pt>
    <dgm:pt modelId="{23745508-6DF8-48E8-83B8-D460A7DEAD0A}" type="sibTrans" cxnId="{C91CF15A-0619-437D-B0DB-AE65316789B6}">
      <dgm:prSet/>
      <dgm:spPr/>
      <dgm:t>
        <a:bodyPr/>
        <a:lstStyle/>
        <a:p>
          <a:endParaRPr lang="en-GB"/>
        </a:p>
      </dgm:t>
    </dgm:pt>
    <dgm:pt modelId="{E9A0AFA6-B567-4F5F-A5AE-AB3FC93A1C9C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Business Expenses</a:t>
          </a:r>
        </a:p>
      </dgm:t>
    </dgm:pt>
    <dgm:pt modelId="{AC0B640E-A913-4BEB-89AE-F5C9CBADC2F5}" type="parTrans" cxnId="{81AF6AA1-782B-44C2-BFBC-E063D341CE33}">
      <dgm:prSet/>
      <dgm:spPr/>
      <dgm:t>
        <a:bodyPr/>
        <a:lstStyle/>
        <a:p>
          <a:endParaRPr lang="en-GB"/>
        </a:p>
      </dgm:t>
    </dgm:pt>
    <dgm:pt modelId="{C496B965-92DB-4429-8AF1-C5B75EB131B1}" type="sibTrans" cxnId="{81AF6AA1-782B-44C2-BFBC-E063D341CE33}">
      <dgm:prSet/>
      <dgm:spPr/>
      <dgm:t>
        <a:bodyPr/>
        <a:lstStyle/>
        <a:p>
          <a:endParaRPr lang="en-GB"/>
        </a:p>
      </dgm:t>
    </dgm:pt>
    <dgm:pt modelId="{1D8BEF43-0EAA-4FF1-9671-10EBB7488999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Long Service Awards</a:t>
          </a:r>
        </a:p>
      </dgm:t>
    </dgm:pt>
    <dgm:pt modelId="{736E70BB-CAF2-44BC-B2FC-F4AF64815EB9}" type="parTrans" cxnId="{33CEF10B-469A-49C0-ACF2-472C9C6190C9}">
      <dgm:prSet/>
      <dgm:spPr/>
      <dgm:t>
        <a:bodyPr/>
        <a:lstStyle/>
        <a:p>
          <a:endParaRPr lang="en-GB"/>
        </a:p>
      </dgm:t>
    </dgm:pt>
    <dgm:pt modelId="{FED9F526-E3BB-4A33-A01E-FAD1B7218FC1}" type="sibTrans" cxnId="{33CEF10B-469A-49C0-ACF2-472C9C6190C9}">
      <dgm:prSet/>
      <dgm:spPr/>
      <dgm:t>
        <a:bodyPr/>
        <a:lstStyle/>
        <a:p>
          <a:endParaRPr lang="en-GB"/>
        </a:p>
      </dgm:t>
    </dgm:pt>
    <dgm:pt modelId="{7BD153DA-58FA-4F30-9604-624F308F50FE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 err="1">
              <a:solidFill>
                <a:schemeClr val="bg1"/>
              </a:solidFill>
            </a:rPr>
            <a:t>Skillsearch</a:t>
          </a:r>
          <a:endParaRPr lang="en-GB" dirty="0">
            <a:solidFill>
              <a:schemeClr val="bg1"/>
            </a:solidFill>
          </a:endParaRPr>
        </a:p>
      </dgm:t>
    </dgm:pt>
    <dgm:pt modelId="{0D0EE82E-6317-4F19-80EB-501D75878974}" type="parTrans" cxnId="{046DEBAF-90E1-4C8E-86D8-D4BCD21216D1}">
      <dgm:prSet/>
      <dgm:spPr/>
      <dgm:t>
        <a:bodyPr/>
        <a:lstStyle/>
        <a:p>
          <a:endParaRPr lang="en-GB"/>
        </a:p>
      </dgm:t>
    </dgm:pt>
    <dgm:pt modelId="{48944A34-EC24-4D5F-BF29-B3A100E6CFDA}" type="sibTrans" cxnId="{046DEBAF-90E1-4C8E-86D8-D4BCD21216D1}">
      <dgm:prSet/>
      <dgm:spPr/>
      <dgm:t>
        <a:bodyPr/>
        <a:lstStyle/>
        <a:p>
          <a:endParaRPr lang="en-GB"/>
        </a:p>
      </dgm:t>
    </dgm:pt>
    <dgm:pt modelId="{EF839E7E-CF6A-4AFC-AD37-E3AC11C6D095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The Learning Zone</a:t>
          </a:r>
        </a:p>
      </dgm:t>
    </dgm:pt>
    <dgm:pt modelId="{B9ECAC53-554E-4ED8-899D-71F80070E878}" type="parTrans" cxnId="{DDB70147-0003-4FC0-BF0A-E6BB812A8CCA}">
      <dgm:prSet/>
      <dgm:spPr/>
      <dgm:t>
        <a:bodyPr/>
        <a:lstStyle/>
        <a:p>
          <a:endParaRPr lang="en-GB"/>
        </a:p>
      </dgm:t>
    </dgm:pt>
    <dgm:pt modelId="{01C7CC6D-7C22-4F93-8A64-C1086E483340}" type="sibTrans" cxnId="{DDB70147-0003-4FC0-BF0A-E6BB812A8CCA}">
      <dgm:prSet/>
      <dgm:spPr/>
      <dgm:t>
        <a:bodyPr/>
        <a:lstStyle/>
        <a:p>
          <a:endParaRPr lang="en-GB"/>
        </a:p>
      </dgm:t>
    </dgm:pt>
    <dgm:pt modelId="{BF8216E3-F0CF-4B74-9F42-9F597AD2B1E1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>
              <a:solidFill>
                <a:schemeClr val="bg1"/>
              </a:solidFill>
            </a:rPr>
            <a:t>PDR’s</a:t>
          </a:r>
        </a:p>
        <a:p>
          <a:r>
            <a:rPr lang="en-GB">
              <a:solidFill>
                <a:schemeClr val="bg1"/>
              </a:solidFill>
            </a:rPr>
            <a:t>(HRHB04</a:t>
          </a:r>
          <a:r>
            <a:rPr lang="en-GB" dirty="0">
              <a:solidFill>
                <a:schemeClr val="bg1"/>
              </a:solidFill>
            </a:rPr>
            <a:t>)</a:t>
          </a:r>
        </a:p>
      </dgm:t>
    </dgm:pt>
    <dgm:pt modelId="{F8B1FBE0-9C5B-4D4E-9879-85D27DFCD298}" type="parTrans" cxnId="{4027C2F9-9EA7-412D-ADD3-7F3948306079}">
      <dgm:prSet/>
      <dgm:spPr/>
      <dgm:t>
        <a:bodyPr/>
        <a:lstStyle/>
        <a:p>
          <a:endParaRPr lang="en-GB"/>
        </a:p>
      </dgm:t>
    </dgm:pt>
    <dgm:pt modelId="{4574ED38-DA77-4129-86C9-E999666592E0}" type="sibTrans" cxnId="{4027C2F9-9EA7-412D-ADD3-7F3948306079}">
      <dgm:prSet/>
      <dgm:spPr/>
      <dgm:t>
        <a:bodyPr/>
        <a:lstStyle/>
        <a:p>
          <a:endParaRPr lang="en-GB"/>
        </a:p>
      </dgm:t>
    </dgm:pt>
    <dgm:pt modelId="{892EB692-A56F-4DFC-BA6F-F549BDDDF830}">
      <dgm:prSet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>
              <a:solidFill>
                <a:schemeClr val="bg1"/>
              </a:solidFill>
            </a:rPr>
            <a:t>Reward &amp; Recognition</a:t>
          </a:r>
        </a:p>
      </dgm:t>
    </dgm:pt>
    <dgm:pt modelId="{A5CA61CE-75CF-4EEB-A658-CDA0A828F3E6}" type="parTrans" cxnId="{960FBDC7-1CA5-4829-8C4C-493737CBB615}">
      <dgm:prSet/>
      <dgm:spPr/>
      <dgm:t>
        <a:bodyPr/>
        <a:lstStyle/>
        <a:p>
          <a:endParaRPr lang="en-GB"/>
        </a:p>
      </dgm:t>
    </dgm:pt>
    <dgm:pt modelId="{93E08255-F916-4EBC-8778-92148B4C30CA}" type="sibTrans" cxnId="{960FBDC7-1CA5-4829-8C4C-493737CBB615}">
      <dgm:prSet/>
      <dgm:spPr/>
      <dgm:t>
        <a:bodyPr/>
        <a:lstStyle/>
        <a:p>
          <a:endParaRPr lang="en-GB"/>
        </a:p>
      </dgm:t>
    </dgm:pt>
    <dgm:pt modelId="{53AECA9B-4C10-4534-8836-3F3B06460E55}" type="pres">
      <dgm:prSet presAssocID="{690BE692-B7F8-4F33-893A-2569CF2E245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E55E43A-5FBD-416D-B01D-72EA183E16B2}" type="pres">
      <dgm:prSet presAssocID="{846041DF-8A86-49F2-B0E8-23823076D1AB}" presName="root" presStyleCnt="0"/>
      <dgm:spPr/>
    </dgm:pt>
    <dgm:pt modelId="{6111B286-C34D-450A-B466-48D88D00F87D}" type="pres">
      <dgm:prSet presAssocID="{846041DF-8A86-49F2-B0E8-23823076D1AB}" presName="rootComposite" presStyleCnt="0"/>
      <dgm:spPr/>
    </dgm:pt>
    <dgm:pt modelId="{21350FC1-8326-4506-94F4-70FE5049B0C5}" type="pres">
      <dgm:prSet presAssocID="{846041DF-8A86-49F2-B0E8-23823076D1AB}" presName="rootText" presStyleLbl="node1" presStyleIdx="0" presStyleCnt="6"/>
      <dgm:spPr/>
    </dgm:pt>
    <dgm:pt modelId="{CBC0D896-57F8-44DE-BBF8-205E1360DD67}" type="pres">
      <dgm:prSet presAssocID="{846041DF-8A86-49F2-B0E8-23823076D1AB}" presName="rootConnector" presStyleLbl="node1" presStyleIdx="0" presStyleCnt="6"/>
      <dgm:spPr/>
    </dgm:pt>
    <dgm:pt modelId="{B9C617AD-9B7B-4516-A363-AEFA16D3E230}" type="pres">
      <dgm:prSet presAssocID="{846041DF-8A86-49F2-B0E8-23823076D1AB}" presName="childShape" presStyleCnt="0"/>
      <dgm:spPr/>
    </dgm:pt>
    <dgm:pt modelId="{DD03F5D8-4C29-4DC3-A0C8-20481C9A82C3}" type="pres">
      <dgm:prSet presAssocID="{9001518F-715C-48E7-9F39-9516C629806D}" presName="Name13" presStyleLbl="parChTrans1D2" presStyleIdx="0" presStyleCnt="27"/>
      <dgm:spPr/>
    </dgm:pt>
    <dgm:pt modelId="{477000EC-6690-4DEC-84AE-942CB7DEB307}" type="pres">
      <dgm:prSet presAssocID="{1CB690E3-00A0-47C7-BB41-C79F40FC6B1E}" presName="childText" presStyleLbl="bgAcc1" presStyleIdx="0" presStyleCnt="27">
        <dgm:presLayoutVars>
          <dgm:bulletEnabled val="1"/>
        </dgm:presLayoutVars>
      </dgm:prSet>
      <dgm:spPr/>
    </dgm:pt>
    <dgm:pt modelId="{A966CBF2-1658-449C-A56D-8F01DCFA04DA}" type="pres">
      <dgm:prSet presAssocID="{31E50528-F0CE-4F4B-A036-6A4C354A3395}" presName="Name13" presStyleLbl="parChTrans1D2" presStyleIdx="1" presStyleCnt="27"/>
      <dgm:spPr/>
    </dgm:pt>
    <dgm:pt modelId="{649E9623-5647-42E7-B2FD-C1399C533324}" type="pres">
      <dgm:prSet presAssocID="{82E21ED3-5787-466A-9B5E-F28B4B1AB4A6}" presName="childText" presStyleLbl="bgAcc1" presStyleIdx="1" presStyleCnt="27">
        <dgm:presLayoutVars>
          <dgm:bulletEnabled val="1"/>
        </dgm:presLayoutVars>
      </dgm:prSet>
      <dgm:spPr/>
    </dgm:pt>
    <dgm:pt modelId="{C35415C1-B7F5-414A-B9C7-4582B5B9A336}" type="pres">
      <dgm:prSet presAssocID="{CECCF844-1A06-4631-B1E1-AD9CADBC13F2}" presName="Name13" presStyleLbl="parChTrans1D2" presStyleIdx="2" presStyleCnt="27"/>
      <dgm:spPr/>
    </dgm:pt>
    <dgm:pt modelId="{775E7DFA-046A-4E75-8715-80ECD4EFA157}" type="pres">
      <dgm:prSet presAssocID="{57656962-9F30-44D7-A485-F358C663693A}" presName="childText" presStyleLbl="bgAcc1" presStyleIdx="2" presStyleCnt="27">
        <dgm:presLayoutVars>
          <dgm:bulletEnabled val="1"/>
        </dgm:presLayoutVars>
      </dgm:prSet>
      <dgm:spPr/>
    </dgm:pt>
    <dgm:pt modelId="{CED36ACD-F65D-4D69-A854-BC1DA9A349C2}" type="pres">
      <dgm:prSet presAssocID="{0882E4E9-5A39-4EC4-888A-56C84DA5DB8D}" presName="root" presStyleCnt="0"/>
      <dgm:spPr/>
    </dgm:pt>
    <dgm:pt modelId="{8A1B932B-8A2A-4E4B-875F-D6912562C960}" type="pres">
      <dgm:prSet presAssocID="{0882E4E9-5A39-4EC4-888A-56C84DA5DB8D}" presName="rootComposite" presStyleCnt="0"/>
      <dgm:spPr/>
    </dgm:pt>
    <dgm:pt modelId="{E0791EAF-9D9D-4F62-B80C-63377BC6D11A}" type="pres">
      <dgm:prSet presAssocID="{0882E4E9-5A39-4EC4-888A-56C84DA5DB8D}" presName="rootText" presStyleLbl="node1" presStyleIdx="1" presStyleCnt="6"/>
      <dgm:spPr/>
    </dgm:pt>
    <dgm:pt modelId="{465FA416-9724-474B-8218-F0B09EAA11EC}" type="pres">
      <dgm:prSet presAssocID="{0882E4E9-5A39-4EC4-888A-56C84DA5DB8D}" presName="rootConnector" presStyleLbl="node1" presStyleIdx="1" presStyleCnt="6"/>
      <dgm:spPr/>
    </dgm:pt>
    <dgm:pt modelId="{94177347-B3F5-40E9-8FDA-F966217907B0}" type="pres">
      <dgm:prSet presAssocID="{0882E4E9-5A39-4EC4-888A-56C84DA5DB8D}" presName="childShape" presStyleCnt="0"/>
      <dgm:spPr/>
    </dgm:pt>
    <dgm:pt modelId="{CF7D5655-E7B5-4418-A862-CD83589EC309}" type="pres">
      <dgm:prSet presAssocID="{FCD634A3-E2F1-4131-B418-696670743601}" presName="Name13" presStyleLbl="parChTrans1D2" presStyleIdx="3" presStyleCnt="27"/>
      <dgm:spPr/>
    </dgm:pt>
    <dgm:pt modelId="{CDCFB9D6-5CDD-4C6B-A29A-B43D371F4F09}" type="pres">
      <dgm:prSet presAssocID="{4807D2BC-98C7-4A66-9A23-56346E405700}" presName="childText" presStyleLbl="bgAcc1" presStyleIdx="3" presStyleCnt="27">
        <dgm:presLayoutVars>
          <dgm:bulletEnabled val="1"/>
        </dgm:presLayoutVars>
      </dgm:prSet>
      <dgm:spPr/>
    </dgm:pt>
    <dgm:pt modelId="{3BA7E047-0C67-4F0B-A987-38B6B2AAE434}" type="pres">
      <dgm:prSet presAssocID="{F8B1FBE0-9C5B-4D4E-9879-85D27DFCD298}" presName="Name13" presStyleLbl="parChTrans1D2" presStyleIdx="4" presStyleCnt="27"/>
      <dgm:spPr/>
    </dgm:pt>
    <dgm:pt modelId="{B7E5DB7D-6CC7-4054-B4A6-3D9C8BC86A95}" type="pres">
      <dgm:prSet presAssocID="{BF8216E3-F0CF-4B74-9F42-9F597AD2B1E1}" presName="childText" presStyleLbl="bgAcc1" presStyleIdx="4" presStyleCnt="27">
        <dgm:presLayoutVars>
          <dgm:bulletEnabled val="1"/>
        </dgm:presLayoutVars>
      </dgm:prSet>
      <dgm:spPr/>
    </dgm:pt>
    <dgm:pt modelId="{0437E677-88F1-4446-8052-785231F132F3}" type="pres">
      <dgm:prSet presAssocID="{229CA814-13F2-4DC7-A198-0F42776E68DF}" presName="Name13" presStyleLbl="parChTrans1D2" presStyleIdx="5" presStyleCnt="27"/>
      <dgm:spPr/>
    </dgm:pt>
    <dgm:pt modelId="{8B968BEF-26A1-4A2D-B598-F31243CEF997}" type="pres">
      <dgm:prSet presAssocID="{65AF0EAA-404E-4824-AA8F-BD8F7ADDF36E}" presName="childText" presStyleLbl="bgAcc1" presStyleIdx="5" presStyleCnt="27">
        <dgm:presLayoutVars>
          <dgm:bulletEnabled val="1"/>
        </dgm:presLayoutVars>
      </dgm:prSet>
      <dgm:spPr/>
    </dgm:pt>
    <dgm:pt modelId="{47AD8BED-140A-4D54-845D-CB947A00FB2D}" type="pres">
      <dgm:prSet presAssocID="{0D0EE82E-6317-4F19-80EB-501D75878974}" presName="Name13" presStyleLbl="parChTrans1D2" presStyleIdx="6" presStyleCnt="27"/>
      <dgm:spPr/>
    </dgm:pt>
    <dgm:pt modelId="{C9B582A2-BFA0-48F9-B3F0-07BE09A21336}" type="pres">
      <dgm:prSet presAssocID="{7BD153DA-58FA-4F30-9604-624F308F50FE}" presName="childText" presStyleLbl="bgAcc1" presStyleIdx="6" presStyleCnt="27">
        <dgm:presLayoutVars>
          <dgm:bulletEnabled val="1"/>
        </dgm:presLayoutVars>
      </dgm:prSet>
      <dgm:spPr/>
    </dgm:pt>
    <dgm:pt modelId="{93F3DBD6-824D-4DCB-A597-D6DC4D169D1B}" type="pres">
      <dgm:prSet presAssocID="{B9ECAC53-554E-4ED8-899D-71F80070E878}" presName="Name13" presStyleLbl="parChTrans1D2" presStyleIdx="7" presStyleCnt="27"/>
      <dgm:spPr/>
    </dgm:pt>
    <dgm:pt modelId="{812BBED1-69EF-4585-AB3C-B39FC97FE962}" type="pres">
      <dgm:prSet presAssocID="{EF839E7E-CF6A-4AFC-AD37-E3AC11C6D095}" presName="childText" presStyleLbl="bgAcc1" presStyleIdx="7" presStyleCnt="27">
        <dgm:presLayoutVars>
          <dgm:bulletEnabled val="1"/>
        </dgm:presLayoutVars>
      </dgm:prSet>
      <dgm:spPr/>
    </dgm:pt>
    <dgm:pt modelId="{4EC89155-23B7-4519-A23D-CC25465A96CE}" type="pres">
      <dgm:prSet presAssocID="{CC331DD9-B873-42B1-98C5-CCD296EE967F}" presName="root" presStyleCnt="0"/>
      <dgm:spPr/>
    </dgm:pt>
    <dgm:pt modelId="{DC95B9B1-FED6-4A05-B34C-CA108851BE2F}" type="pres">
      <dgm:prSet presAssocID="{CC331DD9-B873-42B1-98C5-CCD296EE967F}" presName="rootComposite" presStyleCnt="0"/>
      <dgm:spPr/>
    </dgm:pt>
    <dgm:pt modelId="{2263E8D2-4584-4B51-80DC-21C3A583E314}" type="pres">
      <dgm:prSet presAssocID="{CC331DD9-B873-42B1-98C5-CCD296EE967F}" presName="rootText" presStyleLbl="node1" presStyleIdx="2" presStyleCnt="6"/>
      <dgm:spPr/>
    </dgm:pt>
    <dgm:pt modelId="{0B0E4236-B8EA-474C-B78F-1CC2CB1663B3}" type="pres">
      <dgm:prSet presAssocID="{CC331DD9-B873-42B1-98C5-CCD296EE967F}" presName="rootConnector" presStyleLbl="node1" presStyleIdx="2" presStyleCnt="6"/>
      <dgm:spPr/>
    </dgm:pt>
    <dgm:pt modelId="{706B73FE-3BDB-48B3-BB84-E77FC3D3F444}" type="pres">
      <dgm:prSet presAssocID="{CC331DD9-B873-42B1-98C5-CCD296EE967F}" presName="childShape" presStyleCnt="0"/>
      <dgm:spPr/>
    </dgm:pt>
    <dgm:pt modelId="{0B986882-A329-4995-B31F-D23E9E4C7CB8}" type="pres">
      <dgm:prSet presAssocID="{ABF32E13-3559-4B46-969A-158F96332004}" presName="Name13" presStyleLbl="parChTrans1D2" presStyleIdx="8" presStyleCnt="27"/>
      <dgm:spPr/>
    </dgm:pt>
    <dgm:pt modelId="{DC179F03-99F8-43D4-939D-C991D4475A52}" type="pres">
      <dgm:prSet presAssocID="{481F8A6C-DCF4-4978-86FF-61C44152C85A}" presName="childText" presStyleLbl="bgAcc1" presStyleIdx="8" presStyleCnt="27">
        <dgm:presLayoutVars>
          <dgm:bulletEnabled val="1"/>
        </dgm:presLayoutVars>
      </dgm:prSet>
      <dgm:spPr/>
    </dgm:pt>
    <dgm:pt modelId="{31F1A004-BBE3-42EC-92C2-710EBCF389D5}" type="pres">
      <dgm:prSet presAssocID="{0194D06D-1FBA-4773-9736-F7DAC74487FA}" presName="Name13" presStyleLbl="parChTrans1D2" presStyleIdx="9" presStyleCnt="27"/>
      <dgm:spPr/>
    </dgm:pt>
    <dgm:pt modelId="{754D37A2-1166-4CB9-9A8A-D8ED817BF06F}" type="pres">
      <dgm:prSet presAssocID="{33862EE9-E003-46BA-A76F-81CCA0FDF879}" presName="childText" presStyleLbl="bgAcc1" presStyleIdx="9" presStyleCnt="27">
        <dgm:presLayoutVars>
          <dgm:bulletEnabled val="1"/>
        </dgm:presLayoutVars>
      </dgm:prSet>
      <dgm:spPr/>
    </dgm:pt>
    <dgm:pt modelId="{91CCA836-9A82-4358-A7B8-50931A8EFEC2}" type="pres">
      <dgm:prSet presAssocID="{92D980C4-3D32-4251-ADB7-EC1A6B1A7365}" presName="Name13" presStyleLbl="parChTrans1D2" presStyleIdx="10" presStyleCnt="27"/>
      <dgm:spPr/>
    </dgm:pt>
    <dgm:pt modelId="{9FF18C8B-6682-42E2-9C11-E5755A5F7557}" type="pres">
      <dgm:prSet presAssocID="{AE8ED41C-7449-4D53-838E-18EC76C90AA8}" presName="childText" presStyleLbl="bgAcc1" presStyleIdx="10" presStyleCnt="27">
        <dgm:presLayoutVars>
          <dgm:bulletEnabled val="1"/>
        </dgm:presLayoutVars>
      </dgm:prSet>
      <dgm:spPr/>
    </dgm:pt>
    <dgm:pt modelId="{5293ECFD-8557-4125-9DD7-36DDBFA8F818}" type="pres">
      <dgm:prSet presAssocID="{087FA93C-4309-44F3-BEED-51024A747121}" presName="Name13" presStyleLbl="parChTrans1D2" presStyleIdx="11" presStyleCnt="27"/>
      <dgm:spPr/>
    </dgm:pt>
    <dgm:pt modelId="{67289DF2-4CFF-4CB3-BC6A-0E73B12E7DC6}" type="pres">
      <dgm:prSet presAssocID="{CDF44473-F5DB-443D-89AA-4BBC7645D5A7}" presName="childText" presStyleLbl="bgAcc1" presStyleIdx="11" presStyleCnt="27">
        <dgm:presLayoutVars>
          <dgm:bulletEnabled val="1"/>
        </dgm:presLayoutVars>
      </dgm:prSet>
      <dgm:spPr/>
    </dgm:pt>
    <dgm:pt modelId="{F5BF4DD2-2F84-42C4-B009-D8B5D3F0370F}" type="pres">
      <dgm:prSet presAssocID="{A91402F7-27BE-4343-859F-1C02522ECAF4}" presName="Name13" presStyleLbl="parChTrans1D2" presStyleIdx="12" presStyleCnt="27"/>
      <dgm:spPr/>
    </dgm:pt>
    <dgm:pt modelId="{F0F6475B-2B5C-48D7-972F-9931FC08FB3C}" type="pres">
      <dgm:prSet presAssocID="{B5A5861E-A92A-41D3-A7EE-6E7647446FD5}" presName="childText" presStyleLbl="bgAcc1" presStyleIdx="12" presStyleCnt="27">
        <dgm:presLayoutVars>
          <dgm:bulletEnabled val="1"/>
        </dgm:presLayoutVars>
      </dgm:prSet>
      <dgm:spPr/>
    </dgm:pt>
    <dgm:pt modelId="{73572552-1455-4462-BB50-0C6EF471A7C1}" type="pres">
      <dgm:prSet presAssocID="{2F209874-B07A-48BE-9855-772285AED00B}" presName="Name13" presStyleLbl="parChTrans1D2" presStyleIdx="13" presStyleCnt="27"/>
      <dgm:spPr/>
    </dgm:pt>
    <dgm:pt modelId="{06F81C08-B558-4073-9E56-EDBE60ACF439}" type="pres">
      <dgm:prSet presAssocID="{A3648AC1-DE2F-41EA-B1A2-CCEB64D1A503}" presName="childText" presStyleLbl="bgAcc1" presStyleIdx="13" presStyleCnt="27">
        <dgm:presLayoutVars>
          <dgm:bulletEnabled val="1"/>
        </dgm:presLayoutVars>
      </dgm:prSet>
      <dgm:spPr/>
    </dgm:pt>
    <dgm:pt modelId="{71092288-7642-4842-9C59-082C36E7009A}" type="pres">
      <dgm:prSet presAssocID="{3FD95BD2-0FFE-4A30-BA0C-8B4D1EAE7E28}" presName="root" presStyleCnt="0"/>
      <dgm:spPr/>
    </dgm:pt>
    <dgm:pt modelId="{CC6221B7-58EF-46D2-BA83-00550108BC37}" type="pres">
      <dgm:prSet presAssocID="{3FD95BD2-0FFE-4A30-BA0C-8B4D1EAE7E28}" presName="rootComposite" presStyleCnt="0"/>
      <dgm:spPr/>
    </dgm:pt>
    <dgm:pt modelId="{6525C332-DEF1-4DE2-B3B6-062D920DBDBF}" type="pres">
      <dgm:prSet presAssocID="{3FD95BD2-0FFE-4A30-BA0C-8B4D1EAE7E28}" presName="rootText" presStyleLbl="node1" presStyleIdx="3" presStyleCnt="6"/>
      <dgm:spPr/>
    </dgm:pt>
    <dgm:pt modelId="{5BC53158-D236-46B5-8E57-1A1021509955}" type="pres">
      <dgm:prSet presAssocID="{3FD95BD2-0FFE-4A30-BA0C-8B4D1EAE7E28}" presName="rootConnector" presStyleLbl="node1" presStyleIdx="3" presStyleCnt="6"/>
      <dgm:spPr/>
    </dgm:pt>
    <dgm:pt modelId="{883D8FD1-CE1A-4320-85A7-7C7465A779A6}" type="pres">
      <dgm:prSet presAssocID="{3FD95BD2-0FFE-4A30-BA0C-8B4D1EAE7E28}" presName="childShape" presStyleCnt="0"/>
      <dgm:spPr/>
    </dgm:pt>
    <dgm:pt modelId="{878095A4-01EF-4271-8239-517B0D8AEF81}" type="pres">
      <dgm:prSet presAssocID="{A4092BE4-DB5C-4860-B0C0-8C29D1E7930E}" presName="Name13" presStyleLbl="parChTrans1D2" presStyleIdx="14" presStyleCnt="27"/>
      <dgm:spPr/>
    </dgm:pt>
    <dgm:pt modelId="{D4B3CA47-33E3-4414-B331-A31BA5A4BEEA}" type="pres">
      <dgm:prSet presAssocID="{105FC8BF-0ABC-4088-9BD2-ACE1159AAE5C}" presName="childText" presStyleLbl="bgAcc1" presStyleIdx="14" presStyleCnt="27">
        <dgm:presLayoutVars>
          <dgm:bulletEnabled val="1"/>
        </dgm:presLayoutVars>
      </dgm:prSet>
      <dgm:spPr/>
    </dgm:pt>
    <dgm:pt modelId="{B522FFC8-6CA7-4039-B85A-F4AC93A728F2}" type="pres">
      <dgm:prSet presAssocID="{1EF3C3C1-2D7C-405D-8964-D4A3E31A3880}" presName="Name13" presStyleLbl="parChTrans1D2" presStyleIdx="15" presStyleCnt="27"/>
      <dgm:spPr/>
    </dgm:pt>
    <dgm:pt modelId="{3F6A6D52-BBE5-435D-B296-1A79883227E1}" type="pres">
      <dgm:prSet presAssocID="{B9BD4A7A-A724-4975-AAD7-373F4717A298}" presName="childText" presStyleLbl="bgAcc1" presStyleIdx="15" presStyleCnt="27">
        <dgm:presLayoutVars>
          <dgm:bulletEnabled val="1"/>
        </dgm:presLayoutVars>
      </dgm:prSet>
      <dgm:spPr/>
    </dgm:pt>
    <dgm:pt modelId="{238AB8BD-7D01-424D-A537-C36C1D17A0D8}" type="pres">
      <dgm:prSet presAssocID="{4CE4FAA3-19DB-4919-9C32-746B442EF39B}" presName="Name13" presStyleLbl="parChTrans1D2" presStyleIdx="16" presStyleCnt="27"/>
      <dgm:spPr/>
    </dgm:pt>
    <dgm:pt modelId="{30BC82FF-69CD-4C48-83AD-AF59A407E1A3}" type="pres">
      <dgm:prSet presAssocID="{3D718522-6AB0-4030-9BD5-7E9CEA400A83}" presName="childText" presStyleLbl="bgAcc1" presStyleIdx="16" presStyleCnt="27">
        <dgm:presLayoutVars>
          <dgm:bulletEnabled val="1"/>
        </dgm:presLayoutVars>
      </dgm:prSet>
      <dgm:spPr/>
    </dgm:pt>
    <dgm:pt modelId="{14D32607-0FD0-414E-9B9B-FDFC9A5D1678}" type="pres">
      <dgm:prSet presAssocID="{A16F21D5-33B5-4DAF-8F62-9AE226972FD9}" presName="Name13" presStyleLbl="parChTrans1D2" presStyleIdx="17" presStyleCnt="27"/>
      <dgm:spPr/>
    </dgm:pt>
    <dgm:pt modelId="{CBEDE7A2-40F7-481E-A345-E14AC51E99B3}" type="pres">
      <dgm:prSet presAssocID="{CBCAE51F-4FA1-4444-9CE4-BEB3F3323765}" presName="childText" presStyleLbl="bgAcc1" presStyleIdx="17" presStyleCnt="27">
        <dgm:presLayoutVars>
          <dgm:bulletEnabled val="1"/>
        </dgm:presLayoutVars>
      </dgm:prSet>
      <dgm:spPr/>
    </dgm:pt>
    <dgm:pt modelId="{BE84FDC6-9BC2-4364-99A9-9A4E9F00FFFC}" type="pres">
      <dgm:prSet presAssocID="{B9BA191C-258F-4240-88D2-185B3F1B0A9A}" presName="Name13" presStyleLbl="parChTrans1D2" presStyleIdx="18" presStyleCnt="27"/>
      <dgm:spPr/>
    </dgm:pt>
    <dgm:pt modelId="{394A10EA-4B93-486E-82FF-A9D2CA65D672}" type="pres">
      <dgm:prSet presAssocID="{DC941A0E-80E7-480A-B5EF-385A934D8102}" presName="childText" presStyleLbl="bgAcc1" presStyleIdx="18" presStyleCnt="27">
        <dgm:presLayoutVars>
          <dgm:bulletEnabled val="1"/>
        </dgm:presLayoutVars>
      </dgm:prSet>
      <dgm:spPr/>
    </dgm:pt>
    <dgm:pt modelId="{B4C13A0B-77B7-4D18-9B4B-14674B37F335}" type="pres">
      <dgm:prSet presAssocID="{49B61DEB-ABDC-4219-85BB-5C245C1609B5}" presName="Name13" presStyleLbl="parChTrans1D2" presStyleIdx="19" presStyleCnt="27"/>
      <dgm:spPr/>
    </dgm:pt>
    <dgm:pt modelId="{5C7F2BC4-0AA5-4457-BF68-B2103A7E8BF0}" type="pres">
      <dgm:prSet presAssocID="{BB253842-84AD-41BE-89F4-DC8CAFDBE4D7}" presName="childText" presStyleLbl="bgAcc1" presStyleIdx="19" presStyleCnt="27">
        <dgm:presLayoutVars>
          <dgm:bulletEnabled val="1"/>
        </dgm:presLayoutVars>
      </dgm:prSet>
      <dgm:spPr/>
    </dgm:pt>
    <dgm:pt modelId="{603F36BF-B164-4FC8-8220-358D5CC17C67}" type="pres">
      <dgm:prSet presAssocID="{0BCB9724-76C3-4D72-B43B-6E82BA505142}" presName="root" presStyleCnt="0"/>
      <dgm:spPr/>
    </dgm:pt>
    <dgm:pt modelId="{728FE98F-E16F-4A77-97E0-BF9833A14EAE}" type="pres">
      <dgm:prSet presAssocID="{0BCB9724-76C3-4D72-B43B-6E82BA505142}" presName="rootComposite" presStyleCnt="0"/>
      <dgm:spPr/>
    </dgm:pt>
    <dgm:pt modelId="{9026ECFF-8008-40EA-A8C5-DDB1B52967F2}" type="pres">
      <dgm:prSet presAssocID="{0BCB9724-76C3-4D72-B43B-6E82BA505142}" presName="rootText" presStyleLbl="node1" presStyleIdx="4" presStyleCnt="6"/>
      <dgm:spPr/>
    </dgm:pt>
    <dgm:pt modelId="{2E73E963-3DDD-4C0E-8D93-24DEBD9C622D}" type="pres">
      <dgm:prSet presAssocID="{0BCB9724-76C3-4D72-B43B-6E82BA505142}" presName="rootConnector" presStyleLbl="node1" presStyleIdx="4" presStyleCnt="6"/>
      <dgm:spPr/>
    </dgm:pt>
    <dgm:pt modelId="{41CCB73E-B295-407A-B625-0E7C1FA97688}" type="pres">
      <dgm:prSet presAssocID="{0BCB9724-76C3-4D72-B43B-6E82BA505142}" presName="childShape" presStyleCnt="0"/>
      <dgm:spPr/>
    </dgm:pt>
    <dgm:pt modelId="{7288B56A-EA73-4D04-878F-F57D6AD5E931}" type="pres">
      <dgm:prSet presAssocID="{FFA8296A-5E9E-4509-8400-8BDD643AA651}" presName="Name13" presStyleLbl="parChTrans1D2" presStyleIdx="20" presStyleCnt="27"/>
      <dgm:spPr/>
    </dgm:pt>
    <dgm:pt modelId="{2B292483-60A8-45F6-B0D6-AD996A9904B0}" type="pres">
      <dgm:prSet presAssocID="{D4D4A6A9-4B3E-4B20-9784-9A8F88282D31}" presName="childText" presStyleLbl="bgAcc1" presStyleIdx="20" presStyleCnt="27">
        <dgm:presLayoutVars>
          <dgm:bulletEnabled val="1"/>
        </dgm:presLayoutVars>
      </dgm:prSet>
      <dgm:spPr/>
    </dgm:pt>
    <dgm:pt modelId="{7C6DF612-DD43-4815-AB9B-D67F0D4A231D}" type="pres">
      <dgm:prSet presAssocID="{CE63F593-2B9A-42FE-B4D4-1697732353B5}" presName="Name13" presStyleLbl="parChTrans1D2" presStyleIdx="21" presStyleCnt="27"/>
      <dgm:spPr/>
    </dgm:pt>
    <dgm:pt modelId="{80371575-1C7E-4273-B9E9-504C603F8D57}" type="pres">
      <dgm:prSet presAssocID="{BF6DA17A-19BD-46AD-94C8-E5B31E1CE30F}" presName="childText" presStyleLbl="bgAcc1" presStyleIdx="21" presStyleCnt="27">
        <dgm:presLayoutVars>
          <dgm:bulletEnabled val="1"/>
        </dgm:presLayoutVars>
      </dgm:prSet>
      <dgm:spPr/>
    </dgm:pt>
    <dgm:pt modelId="{5A0E99C1-8E43-4BD8-A8E2-CA509E1432B2}" type="pres">
      <dgm:prSet presAssocID="{3CFD4131-3FE5-47B3-94DB-10E386485069}" presName="Name13" presStyleLbl="parChTrans1D2" presStyleIdx="22" presStyleCnt="27"/>
      <dgm:spPr/>
    </dgm:pt>
    <dgm:pt modelId="{286F8F68-294D-4E34-9695-1FECDC621116}" type="pres">
      <dgm:prSet presAssocID="{2D7CEA89-3282-4332-88A8-2AC3CFBEF8C9}" presName="childText" presStyleLbl="bgAcc1" presStyleIdx="22" presStyleCnt="27">
        <dgm:presLayoutVars>
          <dgm:bulletEnabled val="1"/>
        </dgm:presLayoutVars>
      </dgm:prSet>
      <dgm:spPr/>
    </dgm:pt>
    <dgm:pt modelId="{26857096-EBF6-4EAD-B004-AACFB6C5D5AA}" type="pres">
      <dgm:prSet presAssocID="{64EAE425-6DE0-428B-B307-7FD12DB1C861}" presName="root" presStyleCnt="0"/>
      <dgm:spPr/>
    </dgm:pt>
    <dgm:pt modelId="{47DB2CEA-913D-4A9B-AF9B-61C6FA10A903}" type="pres">
      <dgm:prSet presAssocID="{64EAE425-6DE0-428B-B307-7FD12DB1C861}" presName="rootComposite" presStyleCnt="0"/>
      <dgm:spPr/>
    </dgm:pt>
    <dgm:pt modelId="{E9124AB3-49D3-4C82-BD7E-C5F4130E3E78}" type="pres">
      <dgm:prSet presAssocID="{64EAE425-6DE0-428B-B307-7FD12DB1C861}" presName="rootText" presStyleLbl="node1" presStyleIdx="5" presStyleCnt="6"/>
      <dgm:spPr/>
    </dgm:pt>
    <dgm:pt modelId="{5FBC5CB7-6BD0-4E0C-A41C-CDA08FF0972F}" type="pres">
      <dgm:prSet presAssocID="{64EAE425-6DE0-428B-B307-7FD12DB1C861}" presName="rootConnector" presStyleLbl="node1" presStyleIdx="5" presStyleCnt="6"/>
      <dgm:spPr/>
    </dgm:pt>
    <dgm:pt modelId="{8302B63C-E46D-4E66-93A1-C1BF80A99D94}" type="pres">
      <dgm:prSet presAssocID="{64EAE425-6DE0-428B-B307-7FD12DB1C861}" presName="childShape" presStyleCnt="0"/>
      <dgm:spPr/>
    </dgm:pt>
    <dgm:pt modelId="{94BB5895-B22E-4ED5-AA20-7EFC631E6369}" type="pres">
      <dgm:prSet presAssocID="{784DAF7B-B26E-4C13-9FB7-00E62445A550}" presName="Name13" presStyleLbl="parChTrans1D2" presStyleIdx="23" presStyleCnt="27"/>
      <dgm:spPr/>
    </dgm:pt>
    <dgm:pt modelId="{367695D9-FB72-4AF1-A527-3ABD2F56328A}" type="pres">
      <dgm:prSet presAssocID="{587B655A-625B-4AAE-9B65-36AF8D0125AC}" presName="childText" presStyleLbl="bgAcc1" presStyleIdx="23" presStyleCnt="27">
        <dgm:presLayoutVars>
          <dgm:bulletEnabled val="1"/>
        </dgm:presLayoutVars>
      </dgm:prSet>
      <dgm:spPr/>
    </dgm:pt>
    <dgm:pt modelId="{FBE5E4A1-CDA4-493F-9229-B8905F59C31D}" type="pres">
      <dgm:prSet presAssocID="{AC0B640E-A913-4BEB-89AE-F5C9CBADC2F5}" presName="Name13" presStyleLbl="parChTrans1D2" presStyleIdx="24" presStyleCnt="27"/>
      <dgm:spPr/>
    </dgm:pt>
    <dgm:pt modelId="{03E9F165-7297-488E-8DD9-41A4F341855B}" type="pres">
      <dgm:prSet presAssocID="{E9A0AFA6-B567-4F5F-A5AE-AB3FC93A1C9C}" presName="childText" presStyleLbl="bgAcc1" presStyleIdx="24" presStyleCnt="27">
        <dgm:presLayoutVars>
          <dgm:bulletEnabled val="1"/>
        </dgm:presLayoutVars>
      </dgm:prSet>
      <dgm:spPr/>
    </dgm:pt>
    <dgm:pt modelId="{630954B0-C232-448F-ACD8-B2BF8943BC9E}" type="pres">
      <dgm:prSet presAssocID="{736E70BB-CAF2-44BC-B2FC-F4AF64815EB9}" presName="Name13" presStyleLbl="parChTrans1D2" presStyleIdx="25" presStyleCnt="27"/>
      <dgm:spPr/>
    </dgm:pt>
    <dgm:pt modelId="{CB1BF497-68D0-4189-90E0-FA9257498EC6}" type="pres">
      <dgm:prSet presAssocID="{1D8BEF43-0EAA-4FF1-9671-10EBB7488999}" presName="childText" presStyleLbl="bgAcc1" presStyleIdx="25" presStyleCnt="27">
        <dgm:presLayoutVars>
          <dgm:bulletEnabled val="1"/>
        </dgm:presLayoutVars>
      </dgm:prSet>
      <dgm:spPr/>
    </dgm:pt>
    <dgm:pt modelId="{8AD321FB-AC1F-47C3-9DFF-AEB6DB9AEDFA}" type="pres">
      <dgm:prSet presAssocID="{A5CA61CE-75CF-4EEB-A658-CDA0A828F3E6}" presName="Name13" presStyleLbl="parChTrans1D2" presStyleIdx="26" presStyleCnt="27"/>
      <dgm:spPr/>
    </dgm:pt>
    <dgm:pt modelId="{999BF713-69F3-4E3C-A055-5DF49C85A7AB}" type="pres">
      <dgm:prSet presAssocID="{892EB692-A56F-4DFC-BA6F-F549BDDDF830}" presName="childText" presStyleLbl="bgAcc1" presStyleIdx="26" presStyleCnt="27">
        <dgm:presLayoutVars>
          <dgm:bulletEnabled val="1"/>
        </dgm:presLayoutVars>
      </dgm:prSet>
      <dgm:spPr/>
    </dgm:pt>
  </dgm:ptLst>
  <dgm:cxnLst>
    <dgm:cxn modelId="{0B5B0302-C8FB-4D56-AC1F-42DD3B616114}" type="presOf" srcId="{7BD153DA-58FA-4F30-9604-624F308F50FE}" destId="{C9B582A2-BFA0-48F9-B3F0-07BE09A21336}" srcOrd="0" destOrd="0" presId="urn:microsoft.com/office/officeart/2005/8/layout/hierarchy3"/>
    <dgm:cxn modelId="{8DAB0402-3A47-468D-8930-557342F70E35}" type="presOf" srcId="{846041DF-8A86-49F2-B0E8-23823076D1AB}" destId="{CBC0D896-57F8-44DE-BBF8-205E1360DD67}" srcOrd="1" destOrd="0" presId="urn:microsoft.com/office/officeart/2005/8/layout/hierarchy3"/>
    <dgm:cxn modelId="{33CEF10B-469A-49C0-ACF2-472C9C6190C9}" srcId="{64EAE425-6DE0-428B-B307-7FD12DB1C861}" destId="{1D8BEF43-0EAA-4FF1-9671-10EBB7488999}" srcOrd="2" destOrd="0" parTransId="{736E70BB-CAF2-44BC-B2FC-F4AF64815EB9}" sibTransId="{FED9F526-E3BB-4A33-A01E-FAD1B7218FC1}"/>
    <dgm:cxn modelId="{5945350E-7A0D-487E-8F3A-D8B2E33018BA}" srcId="{CC331DD9-B873-42B1-98C5-CCD296EE967F}" destId="{AE8ED41C-7449-4D53-838E-18EC76C90AA8}" srcOrd="2" destOrd="0" parTransId="{92D980C4-3D32-4251-ADB7-EC1A6B1A7365}" sibTransId="{12E3A391-E4BA-4CBE-8261-7D2A3FE3C7A6}"/>
    <dgm:cxn modelId="{3F71C910-CB6B-4501-97E0-D7FE5D87BED1}" srcId="{690BE692-B7F8-4F33-893A-2569CF2E245F}" destId="{CC331DD9-B873-42B1-98C5-CCD296EE967F}" srcOrd="2" destOrd="0" parTransId="{260A34D9-AE6E-42C6-B51C-1B18258FD54B}" sibTransId="{B8BE1FA8-B5BD-4BF1-84C8-FDA689289682}"/>
    <dgm:cxn modelId="{FA9E1A17-6B5A-4641-B935-9BC937B32EDB}" type="presOf" srcId="{49B61DEB-ABDC-4219-85BB-5C245C1609B5}" destId="{B4C13A0B-77B7-4D18-9B4B-14674B37F335}" srcOrd="0" destOrd="0" presId="urn:microsoft.com/office/officeart/2005/8/layout/hierarchy3"/>
    <dgm:cxn modelId="{12213917-F8E6-4EAB-A823-9986C2BE67C2}" type="presOf" srcId="{92D980C4-3D32-4251-ADB7-EC1A6B1A7365}" destId="{91CCA836-9A82-4358-A7B8-50931A8EFEC2}" srcOrd="0" destOrd="0" presId="urn:microsoft.com/office/officeart/2005/8/layout/hierarchy3"/>
    <dgm:cxn modelId="{BB92451B-D17A-4897-9170-69589556ECD0}" srcId="{3FD95BD2-0FFE-4A30-BA0C-8B4D1EAE7E28}" destId="{3D718522-6AB0-4030-9BD5-7E9CEA400A83}" srcOrd="2" destOrd="0" parTransId="{4CE4FAA3-19DB-4919-9C32-746B442EF39B}" sibTransId="{BE48E343-D085-41CD-88A3-086B373CA6B9}"/>
    <dgm:cxn modelId="{2A6BCA20-A1E3-489C-9379-28B1F7F45188}" type="presOf" srcId="{BF8216E3-F0CF-4B74-9F42-9F597AD2B1E1}" destId="{B7E5DB7D-6CC7-4054-B4A6-3D9C8BC86A95}" srcOrd="0" destOrd="0" presId="urn:microsoft.com/office/officeart/2005/8/layout/hierarchy3"/>
    <dgm:cxn modelId="{D1279021-BCC3-4AED-B78C-AFF1990D3893}" srcId="{0BCB9724-76C3-4D72-B43B-6E82BA505142}" destId="{D4D4A6A9-4B3E-4B20-9784-9A8F88282D31}" srcOrd="0" destOrd="0" parTransId="{FFA8296A-5E9E-4509-8400-8BDD643AA651}" sibTransId="{66DA91C1-3D21-4C0D-8B5A-E849433FB27A}"/>
    <dgm:cxn modelId="{3E563A25-B085-4726-B93D-27BC822CB72E}" srcId="{3FD95BD2-0FFE-4A30-BA0C-8B4D1EAE7E28}" destId="{B9BD4A7A-A724-4975-AAD7-373F4717A298}" srcOrd="1" destOrd="0" parTransId="{1EF3C3C1-2D7C-405D-8964-D4A3E31A3880}" sibTransId="{72DE7C4E-6F91-4A8A-B354-1919D5863AA4}"/>
    <dgm:cxn modelId="{C7125725-3D67-4443-87E1-9E190A4924DA}" type="presOf" srcId="{087FA93C-4309-44F3-BEED-51024A747121}" destId="{5293ECFD-8557-4125-9DD7-36DDBFA8F818}" srcOrd="0" destOrd="0" presId="urn:microsoft.com/office/officeart/2005/8/layout/hierarchy3"/>
    <dgm:cxn modelId="{734CA52A-21C3-4625-B23D-F6338A5E8FFB}" type="presOf" srcId="{33862EE9-E003-46BA-A76F-81CCA0FDF879}" destId="{754D37A2-1166-4CB9-9A8A-D8ED817BF06F}" srcOrd="0" destOrd="0" presId="urn:microsoft.com/office/officeart/2005/8/layout/hierarchy3"/>
    <dgm:cxn modelId="{70FC012C-B07E-44E9-B6E8-85501FA8E196}" type="presOf" srcId="{0194D06D-1FBA-4773-9736-F7DAC74487FA}" destId="{31F1A004-BBE3-42EC-92C2-710EBCF389D5}" srcOrd="0" destOrd="0" presId="urn:microsoft.com/office/officeart/2005/8/layout/hierarchy3"/>
    <dgm:cxn modelId="{6BC12931-BDAD-408B-BE7C-86BCD505B91E}" type="presOf" srcId="{3FD95BD2-0FFE-4A30-BA0C-8B4D1EAE7E28}" destId="{6525C332-DEF1-4DE2-B3B6-062D920DBDBF}" srcOrd="0" destOrd="0" presId="urn:microsoft.com/office/officeart/2005/8/layout/hierarchy3"/>
    <dgm:cxn modelId="{A62EC336-FF0E-4465-B727-55D3A9C753C9}" type="presOf" srcId="{CC331DD9-B873-42B1-98C5-CCD296EE967F}" destId="{0B0E4236-B8EA-474C-B78F-1CC2CB1663B3}" srcOrd="1" destOrd="0" presId="urn:microsoft.com/office/officeart/2005/8/layout/hierarchy3"/>
    <dgm:cxn modelId="{91DDE536-3C74-4CA6-81EA-9C9B28614011}" type="presOf" srcId="{0D0EE82E-6317-4F19-80EB-501D75878974}" destId="{47AD8BED-140A-4D54-845D-CB947A00FB2D}" srcOrd="0" destOrd="0" presId="urn:microsoft.com/office/officeart/2005/8/layout/hierarchy3"/>
    <dgm:cxn modelId="{6286BB37-CCC2-4C14-A1C9-EFBB78B7A245}" type="presOf" srcId="{892EB692-A56F-4DFC-BA6F-F549BDDDF830}" destId="{999BF713-69F3-4E3C-A055-5DF49C85A7AB}" srcOrd="0" destOrd="0" presId="urn:microsoft.com/office/officeart/2005/8/layout/hierarchy3"/>
    <dgm:cxn modelId="{D7141E39-476F-410D-8392-E6F5A7A24527}" type="presOf" srcId="{A4092BE4-DB5C-4860-B0C0-8C29D1E7930E}" destId="{878095A4-01EF-4271-8239-517B0D8AEF81}" srcOrd="0" destOrd="0" presId="urn:microsoft.com/office/officeart/2005/8/layout/hierarchy3"/>
    <dgm:cxn modelId="{03A6E83B-76DB-46DB-A43F-93B88EB717D1}" srcId="{3FD95BD2-0FFE-4A30-BA0C-8B4D1EAE7E28}" destId="{CBCAE51F-4FA1-4444-9CE4-BEB3F3323765}" srcOrd="3" destOrd="0" parTransId="{A16F21D5-33B5-4DAF-8F62-9AE226972FD9}" sibTransId="{F78293AF-3226-4E6C-9B34-6A58A680C903}"/>
    <dgm:cxn modelId="{7A49943C-1C5C-4407-B2DD-DEABDEEAB28B}" type="presOf" srcId="{0882E4E9-5A39-4EC4-888A-56C84DA5DB8D}" destId="{465FA416-9724-474B-8218-F0B09EAA11EC}" srcOrd="1" destOrd="0" presId="urn:microsoft.com/office/officeart/2005/8/layout/hierarchy3"/>
    <dgm:cxn modelId="{7A05833D-509E-4E68-AB76-FA7867AA88F0}" srcId="{0882E4E9-5A39-4EC4-888A-56C84DA5DB8D}" destId="{65AF0EAA-404E-4824-AA8F-BD8F7ADDF36E}" srcOrd="2" destOrd="0" parTransId="{229CA814-13F2-4DC7-A198-0F42776E68DF}" sibTransId="{C161A51B-1C8B-4F2D-80B8-7B45A5ECB09C}"/>
    <dgm:cxn modelId="{A1F12741-60F8-40B1-96BA-2D67CF19580C}" type="presOf" srcId="{B9BD4A7A-A724-4975-AAD7-373F4717A298}" destId="{3F6A6D52-BBE5-435D-B296-1A79883227E1}" srcOrd="0" destOrd="0" presId="urn:microsoft.com/office/officeart/2005/8/layout/hierarchy3"/>
    <dgm:cxn modelId="{E5082A41-1B62-4612-A113-6F8C5BE3840F}" type="presOf" srcId="{9001518F-715C-48E7-9F39-9516C629806D}" destId="{DD03F5D8-4C29-4DC3-A0C8-20481C9A82C3}" srcOrd="0" destOrd="0" presId="urn:microsoft.com/office/officeart/2005/8/layout/hierarchy3"/>
    <dgm:cxn modelId="{8E718942-ECDA-49EA-B741-F31966CD27EE}" type="presOf" srcId="{64EAE425-6DE0-428B-B307-7FD12DB1C861}" destId="{E9124AB3-49D3-4C82-BD7E-C5F4130E3E78}" srcOrd="0" destOrd="0" presId="urn:microsoft.com/office/officeart/2005/8/layout/hierarchy3"/>
    <dgm:cxn modelId="{16257545-B8F3-4731-8014-8CECA5B16AC1}" type="presOf" srcId="{B5A5861E-A92A-41D3-A7EE-6E7647446FD5}" destId="{F0F6475B-2B5C-48D7-972F-9931FC08FB3C}" srcOrd="0" destOrd="0" presId="urn:microsoft.com/office/officeart/2005/8/layout/hierarchy3"/>
    <dgm:cxn modelId="{DDB70147-0003-4FC0-BF0A-E6BB812A8CCA}" srcId="{0882E4E9-5A39-4EC4-888A-56C84DA5DB8D}" destId="{EF839E7E-CF6A-4AFC-AD37-E3AC11C6D095}" srcOrd="4" destOrd="0" parTransId="{B9ECAC53-554E-4ED8-899D-71F80070E878}" sibTransId="{01C7CC6D-7C22-4F93-8A64-C1086E483340}"/>
    <dgm:cxn modelId="{DA87B66A-AAAA-4B1F-9D37-63B9924FA19D}" type="presOf" srcId="{FFA8296A-5E9E-4509-8400-8BDD643AA651}" destId="{7288B56A-EA73-4D04-878F-F57D6AD5E931}" srcOrd="0" destOrd="0" presId="urn:microsoft.com/office/officeart/2005/8/layout/hierarchy3"/>
    <dgm:cxn modelId="{5C353E6B-8FCB-457C-84FB-9AD7A7433304}" srcId="{690BE692-B7F8-4F33-893A-2569CF2E245F}" destId="{0BCB9724-76C3-4D72-B43B-6E82BA505142}" srcOrd="4" destOrd="0" parTransId="{E3211FEB-374D-47E0-936B-5C5861F73624}" sibTransId="{02DCA2FF-35D8-415D-BA5A-BF2966FB8EFA}"/>
    <dgm:cxn modelId="{FA76026D-FD3C-48B3-93A8-159CFD9AD11A}" srcId="{846041DF-8A86-49F2-B0E8-23823076D1AB}" destId="{57656962-9F30-44D7-A485-F358C663693A}" srcOrd="2" destOrd="0" parTransId="{CECCF844-1A06-4631-B1E1-AD9CADBC13F2}" sibTransId="{750136A9-DD75-40BF-B6D5-9E5B28F839AA}"/>
    <dgm:cxn modelId="{3304AB4D-B4F5-4A98-8F76-BD2403A7CCD6}" type="presOf" srcId="{A16F21D5-33B5-4DAF-8F62-9AE226972FD9}" destId="{14D32607-0FD0-414E-9B9B-FDFC9A5D1678}" srcOrd="0" destOrd="0" presId="urn:microsoft.com/office/officeart/2005/8/layout/hierarchy3"/>
    <dgm:cxn modelId="{BFD7386E-7207-4236-871A-7A54395CFFCD}" srcId="{CC331DD9-B873-42B1-98C5-CCD296EE967F}" destId="{CDF44473-F5DB-443D-89AA-4BBC7645D5A7}" srcOrd="3" destOrd="0" parTransId="{087FA93C-4309-44F3-BEED-51024A747121}" sibTransId="{5F53503E-31A4-4E93-9170-5799FC4E5A17}"/>
    <dgm:cxn modelId="{07D2C46E-F604-48DC-BEDB-E498A0E0F4EE}" type="presOf" srcId="{1CB690E3-00A0-47C7-BB41-C79F40FC6B1E}" destId="{477000EC-6690-4DEC-84AE-942CB7DEB307}" srcOrd="0" destOrd="0" presId="urn:microsoft.com/office/officeart/2005/8/layout/hierarchy3"/>
    <dgm:cxn modelId="{82BF2B74-C9B1-43CF-992B-678EA12F438A}" type="presOf" srcId="{105FC8BF-0ABC-4088-9BD2-ACE1159AAE5C}" destId="{D4B3CA47-33E3-4414-B331-A31BA5A4BEEA}" srcOrd="0" destOrd="0" presId="urn:microsoft.com/office/officeart/2005/8/layout/hierarchy3"/>
    <dgm:cxn modelId="{27AF6C54-C685-4E43-A992-7318EBE259CD}" srcId="{690BE692-B7F8-4F33-893A-2569CF2E245F}" destId="{64EAE425-6DE0-428B-B307-7FD12DB1C861}" srcOrd="5" destOrd="0" parTransId="{0B93B91D-A442-44D4-AA06-6F69BA698CF7}" sibTransId="{F71BF8D5-D06F-4AB2-8437-B98E98B8525A}"/>
    <dgm:cxn modelId="{1DE4B454-1E7C-4885-9F56-DF5FCB66639D}" type="presOf" srcId="{3D718522-6AB0-4030-9BD5-7E9CEA400A83}" destId="{30BC82FF-69CD-4C48-83AD-AF59A407E1A3}" srcOrd="0" destOrd="0" presId="urn:microsoft.com/office/officeart/2005/8/layout/hierarchy3"/>
    <dgm:cxn modelId="{32F63355-9650-46E8-9CBC-373A52CD3B5D}" type="presOf" srcId="{1D8BEF43-0EAA-4FF1-9671-10EBB7488999}" destId="{CB1BF497-68D0-4189-90E0-FA9257498EC6}" srcOrd="0" destOrd="0" presId="urn:microsoft.com/office/officeart/2005/8/layout/hierarchy3"/>
    <dgm:cxn modelId="{E7637B75-5027-448F-9DEC-13876C20E239}" type="presOf" srcId="{BF6DA17A-19BD-46AD-94C8-E5B31E1CE30F}" destId="{80371575-1C7E-4273-B9E9-504C603F8D57}" srcOrd="0" destOrd="0" presId="urn:microsoft.com/office/officeart/2005/8/layout/hierarchy3"/>
    <dgm:cxn modelId="{2F72D675-D9F1-4B42-8B9B-C84504F3510B}" type="presOf" srcId="{64EAE425-6DE0-428B-B307-7FD12DB1C861}" destId="{5FBC5CB7-6BD0-4E0C-A41C-CDA08FF0972F}" srcOrd="1" destOrd="0" presId="urn:microsoft.com/office/officeart/2005/8/layout/hierarchy3"/>
    <dgm:cxn modelId="{E8F37479-02E8-4FAC-8E88-73F7AF1C8F50}" type="presOf" srcId="{82E21ED3-5787-466A-9B5E-F28B4B1AB4A6}" destId="{649E9623-5647-42E7-B2FD-C1399C533324}" srcOrd="0" destOrd="0" presId="urn:microsoft.com/office/officeart/2005/8/layout/hierarchy3"/>
    <dgm:cxn modelId="{71A68159-0F0B-441C-88FA-ED73A1FF8178}" type="presOf" srcId="{65AF0EAA-404E-4824-AA8F-BD8F7ADDF36E}" destId="{8B968BEF-26A1-4A2D-B598-F31243CEF997}" srcOrd="0" destOrd="0" presId="urn:microsoft.com/office/officeart/2005/8/layout/hierarchy3"/>
    <dgm:cxn modelId="{37D8F679-0054-4613-82A7-2B239085661C}" srcId="{3FD95BD2-0FFE-4A30-BA0C-8B4D1EAE7E28}" destId="{BB253842-84AD-41BE-89F4-DC8CAFDBE4D7}" srcOrd="5" destOrd="0" parTransId="{49B61DEB-ABDC-4219-85BB-5C245C1609B5}" sibTransId="{AF1A0EC5-8086-4E7C-8D2A-65A2429F847A}"/>
    <dgm:cxn modelId="{62BACF5A-6E84-458B-9276-768F074C9606}" type="presOf" srcId="{DC941A0E-80E7-480A-B5EF-385A934D8102}" destId="{394A10EA-4B93-486E-82FF-A9D2CA65D672}" srcOrd="0" destOrd="0" presId="urn:microsoft.com/office/officeart/2005/8/layout/hierarchy3"/>
    <dgm:cxn modelId="{C91CF15A-0619-437D-B0DB-AE65316789B6}" srcId="{64EAE425-6DE0-428B-B307-7FD12DB1C861}" destId="{587B655A-625B-4AAE-9B65-36AF8D0125AC}" srcOrd="0" destOrd="0" parTransId="{784DAF7B-B26E-4C13-9FB7-00E62445A550}" sibTransId="{23745508-6DF8-48E8-83B8-D460A7DEAD0A}"/>
    <dgm:cxn modelId="{F6F5637C-8140-489E-88EA-DA25FE0C1B0C}" srcId="{846041DF-8A86-49F2-B0E8-23823076D1AB}" destId="{82E21ED3-5787-466A-9B5E-F28B4B1AB4A6}" srcOrd="1" destOrd="0" parTransId="{31E50528-F0CE-4F4B-A036-6A4C354A3395}" sibTransId="{33A2B082-1241-4126-8CDA-697DA0FC6702}"/>
    <dgm:cxn modelId="{9573587C-07D1-4146-9ABE-0488EBFD10C8}" type="presOf" srcId="{F8B1FBE0-9C5B-4D4E-9879-85D27DFCD298}" destId="{3BA7E047-0C67-4F0B-A987-38B6B2AAE434}" srcOrd="0" destOrd="0" presId="urn:microsoft.com/office/officeart/2005/8/layout/hierarchy3"/>
    <dgm:cxn modelId="{E5094081-9E38-4169-A9C4-8063104C5752}" srcId="{3FD95BD2-0FFE-4A30-BA0C-8B4D1EAE7E28}" destId="{105FC8BF-0ABC-4088-9BD2-ACE1159AAE5C}" srcOrd="0" destOrd="0" parTransId="{A4092BE4-DB5C-4860-B0C0-8C29D1E7930E}" sibTransId="{1A4466D9-D625-4DFB-AFA8-4BF39DF612AC}"/>
    <dgm:cxn modelId="{3093BB81-FB57-49DB-BBEE-BDD017DD612D}" type="presOf" srcId="{2F209874-B07A-48BE-9855-772285AED00B}" destId="{73572552-1455-4462-BB50-0C6EF471A7C1}" srcOrd="0" destOrd="0" presId="urn:microsoft.com/office/officeart/2005/8/layout/hierarchy3"/>
    <dgm:cxn modelId="{C3FFFD81-2D8A-407E-AA8A-084192F42974}" type="presOf" srcId="{784DAF7B-B26E-4C13-9FB7-00E62445A550}" destId="{94BB5895-B22E-4ED5-AA20-7EFC631E6369}" srcOrd="0" destOrd="0" presId="urn:microsoft.com/office/officeart/2005/8/layout/hierarchy3"/>
    <dgm:cxn modelId="{0C14F382-D96B-41A2-A30D-2C090ED206AE}" type="presOf" srcId="{CE63F593-2B9A-42FE-B4D4-1697732353B5}" destId="{7C6DF612-DD43-4815-AB9B-D67F0D4A231D}" srcOrd="0" destOrd="0" presId="urn:microsoft.com/office/officeart/2005/8/layout/hierarchy3"/>
    <dgm:cxn modelId="{DD7E8383-6CFD-405B-92A0-A9B94C4831AA}" srcId="{690BE692-B7F8-4F33-893A-2569CF2E245F}" destId="{846041DF-8A86-49F2-B0E8-23823076D1AB}" srcOrd="0" destOrd="0" parTransId="{2E5083BF-826C-4396-9408-A17C89398D6B}" sibTransId="{05671CD6-623F-48B5-9602-C4041F9F8DC3}"/>
    <dgm:cxn modelId="{6DD28884-469C-4A79-90FF-21E11D2FAD8E}" type="presOf" srcId="{690BE692-B7F8-4F33-893A-2569CF2E245F}" destId="{53AECA9B-4C10-4534-8836-3F3B06460E55}" srcOrd="0" destOrd="0" presId="urn:microsoft.com/office/officeart/2005/8/layout/hierarchy3"/>
    <dgm:cxn modelId="{EC4E9A84-A5D3-423D-9846-06420EBD9D7A}" type="presOf" srcId="{EF839E7E-CF6A-4AFC-AD37-E3AC11C6D095}" destId="{812BBED1-69EF-4585-AB3C-B39FC97FE962}" srcOrd="0" destOrd="0" presId="urn:microsoft.com/office/officeart/2005/8/layout/hierarchy3"/>
    <dgm:cxn modelId="{F007A486-4FAB-45ED-9CD4-514451C79530}" srcId="{0882E4E9-5A39-4EC4-888A-56C84DA5DB8D}" destId="{4807D2BC-98C7-4A66-9A23-56346E405700}" srcOrd="0" destOrd="0" parTransId="{FCD634A3-E2F1-4131-B418-696670743601}" sibTransId="{5AA1223A-CF91-48EA-8E5E-0F49BAA937CC}"/>
    <dgm:cxn modelId="{6155AE87-73D2-4BF2-9D42-C8A4A6DC2704}" type="presOf" srcId="{B9ECAC53-554E-4ED8-899D-71F80070E878}" destId="{93F3DBD6-824D-4DCB-A597-D6DC4D169D1B}" srcOrd="0" destOrd="0" presId="urn:microsoft.com/office/officeart/2005/8/layout/hierarchy3"/>
    <dgm:cxn modelId="{9CF81A88-4597-4CB2-8A35-F76A0FBA2A2B}" type="presOf" srcId="{2D7CEA89-3282-4332-88A8-2AC3CFBEF8C9}" destId="{286F8F68-294D-4E34-9695-1FECDC621116}" srcOrd="0" destOrd="0" presId="urn:microsoft.com/office/officeart/2005/8/layout/hierarchy3"/>
    <dgm:cxn modelId="{D592D88D-9488-4767-8EF4-C28D5F2076FA}" type="presOf" srcId="{A5CA61CE-75CF-4EEB-A658-CDA0A828F3E6}" destId="{8AD321FB-AC1F-47C3-9DFF-AEB6DB9AEDFA}" srcOrd="0" destOrd="0" presId="urn:microsoft.com/office/officeart/2005/8/layout/hierarchy3"/>
    <dgm:cxn modelId="{92D43191-F2D6-4B6C-8491-7FD6CCAB8738}" type="presOf" srcId="{3CFD4131-3FE5-47B3-94DB-10E386485069}" destId="{5A0E99C1-8E43-4BD8-A8E2-CA509E1432B2}" srcOrd="0" destOrd="0" presId="urn:microsoft.com/office/officeart/2005/8/layout/hierarchy3"/>
    <dgm:cxn modelId="{053C3A97-2F27-41BE-9259-0C4132FEB9EA}" type="presOf" srcId="{A91402F7-27BE-4343-859F-1C02522ECAF4}" destId="{F5BF4DD2-2F84-42C4-B009-D8B5D3F0370F}" srcOrd="0" destOrd="0" presId="urn:microsoft.com/office/officeart/2005/8/layout/hierarchy3"/>
    <dgm:cxn modelId="{DB323198-0525-4224-BD3F-C48817D398BB}" srcId="{0BCB9724-76C3-4D72-B43B-6E82BA505142}" destId="{2D7CEA89-3282-4332-88A8-2AC3CFBEF8C9}" srcOrd="2" destOrd="0" parTransId="{3CFD4131-3FE5-47B3-94DB-10E386485069}" sibTransId="{FE393311-66DD-484A-A320-BE743BCE23DA}"/>
    <dgm:cxn modelId="{E692EA99-C04C-42C0-B9DC-8F6AC80C0C0F}" type="presOf" srcId="{D4D4A6A9-4B3E-4B20-9784-9A8F88282D31}" destId="{2B292483-60A8-45F6-B0D6-AD996A9904B0}" srcOrd="0" destOrd="0" presId="urn:microsoft.com/office/officeart/2005/8/layout/hierarchy3"/>
    <dgm:cxn modelId="{0E34DA9A-7753-417B-857F-E2969961CBDE}" type="presOf" srcId="{E9A0AFA6-B567-4F5F-A5AE-AB3FC93A1C9C}" destId="{03E9F165-7297-488E-8DD9-41A4F341855B}" srcOrd="0" destOrd="0" presId="urn:microsoft.com/office/officeart/2005/8/layout/hierarchy3"/>
    <dgm:cxn modelId="{68F2069C-264C-4451-9AA8-9039AC6046BE}" type="presOf" srcId="{AE8ED41C-7449-4D53-838E-18EC76C90AA8}" destId="{9FF18C8B-6682-42E2-9C11-E5755A5F7557}" srcOrd="0" destOrd="0" presId="urn:microsoft.com/office/officeart/2005/8/layout/hierarchy3"/>
    <dgm:cxn modelId="{E04044A1-C287-401C-B8D1-8C455B666A01}" type="presOf" srcId="{0BCB9724-76C3-4D72-B43B-6E82BA505142}" destId="{2E73E963-3DDD-4C0E-8D93-24DEBD9C622D}" srcOrd="1" destOrd="0" presId="urn:microsoft.com/office/officeart/2005/8/layout/hierarchy3"/>
    <dgm:cxn modelId="{81AF6AA1-782B-44C2-BFBC-E063D341CE33}" srcId="{64EAE425-6DE0-428B-B307-7FD12DB1C861}" destId="{E9A0AFA6-B567-4F5F-A5AE-AB3FC93A1C9C}" srcOrd="1" destOrd="0" parTransId="{AC0B640E-A913-4BEB-89AE-F5C9CBADC2F5}" sibTransId="{C496B965-92DB-4429-8AF1-C5B75EB131B1}"/>
    <dgm:cxn modelId="{471227A2-A691-4319-93DE-068F406BD658}" srcId="{CC331DD9-B873-42B1-98C5-CCD296EE967F}" destId="{481F8A6C-DCF4-4978-86FF-61C44152C85A}" srcOrd="0" destOrd="0" parTransId="{ABF32E13-3559-4B46-969A-158F96332004}" sibTransId="{9C48EAB4-CAD7-4DA2-9C01-5EA9C92897EA}"/>
    <dgm:cxn modelId="{50C261A4-396A-4846-B94E-FCCD3F70C1CA}" type="presOf" srcId="{3FD95BD2-0FFE-4A30-BA0C-8B4D1EAE7E28}" destId="{5BC53158-D236-46B5-8E57-1A1021509955}" srcOrd="1" destOrd="0" presId="urn:microsoft.com/office/officeart/2005/8/layout/hierarchy3"/>
    <dgm:cxn modelId="{E46E96A5-2D36-4BD4-BC19-CC73C2564FB5}" srcId="{690BE692-B7F8-4F33-893A-2569CF2E245F}" destId="{3FD95BD2-0FFE-4A30-BA0C-8B4D1EAE7E28}" srcOrd="3" destOrd="0" parTransId="{AF54BA79-8C16-40FD-A69B-161DDE5F01F6}" sibTransId="{9028CAF7-41C4-4005-BD76-AAC6CA725662}"/>
    <dgm:cxn modelId="{7B85BCA5-2A32-43EE-9C27-AEB9DE72E682}" srcId="{3FD95BD2-0FFE-4A30-BA0C-8B4D1EAE7E28}" destId="{DC941A0E-80E7-480A-B5EF-385A934D8102}" srcOrd="4" destOrd="0" parTransId="{B9BA191C-258F-4240-88D2-185B3F1B0A9A}" sibTransId="{91053FF7-AE4D-4A5D-8F0F-D8B2763282C9}"/>
    <dgm:cxn modelId="{C29B26AA-F205-4E48-BC90-AF2C625517D0}" type="presOf" srcId="{4CE4FAA3-19DB-4919-9C32-746B442EF39B}" destId="{238AB8BD-7D01-424D-A537-C36C1D17A0D8}" srcOrd="0" destOrd="0" presId="urn:microsoft.com/office/officeart/2005/8/layout/hierarchy3"/>
    <dgm:cxn modelId="{229615AC-86F1-4C78-98E1-1474AF97D6B4}" type="presOf" srcId="{481F8A6C-DCF4-4978-86FF-61C44152C85A}" destId="{DC179F03-99F8-43D4-939D-C991D4475A52}" srcOrd="0" destOrd="0" presId="urn:microsoft.com/office/officeart/2005/8/layout/hierarchy3"/>
    <dgm:cxn modelId="{046DEBAF-90E1-4C8E-86D8-D4BCD21216D1}" srcId="{0882E4E9-5A39-4EC4-888A-56C84DA5DB8D}" destId="{7BD153DA-58FA-4F30-9604-624F308F50FE}" srcOrd="3" destOrd="0" parTransId="{0D0EE82E-6317-4F19-80EB-501D75878974}" sibTransId="{48944A34-EC24-4D5F-BF29-B3A100E6CFDA}"/>
    <dgm:cxn modelId="{BDD1E2B7-3DA9-4C80-AD92-C6FD78ECC02D}" type="presOf" srcId="{BB253842-84AD-41BE-89F4-DC8CAFDBE4D7}" destId="{5C7F2BC4-0AA5-4457-BF68-B2103A7E8BF0}" srcOrd="0" destOrd="0" presId="urn:microsoft.com/office/officeart/2005/8/layout/hierarchy3"/>
    <dgm:cxn modelId="{BD48B0B8-2EC4-4D03-A141-5D61DAA91CB2}" type="presOf" srcId="{736E70BB-CAF2-44BC-B2FC-F4AF64815EB9}" destId="{630954B0-C232-448F-ACD8-B2BF8943BC9E}" srcOrd="0" destOrd="0" presId="urn:microsoft.com/office/officeart/2005/8/layout/hierarchy3"/>
    <dgm:cxn modelId="{897DBEBD-559A-44EF-8B0D-BD09C5D84AB7}" srcId="{846041DF-8A86-49F2-B0E8-23823076D1AB}" destId="{1CB690E3-00A0-47C7-BB41-C79F40FC6B1E}" srcOrd="0" destOrd="0" parTransId="{9001518F-715C-48E7-9F39-9516C629806D}" sibTransId="{D84E7B21-4C7B-4CEB-BA8B-9FCB8266E37C}"/>
    <dgm:cxn modelId="{992CDBBD-2934-4BD4-940B-14D0BA38A585}" type="presOf" srcId="{FCD634A3-E2F1-4131-B418-696670743601}" destId="{CF7D5655-E7B5-4418-A862-CD83589EC309}" srcOrd="0" destOrd="0" presId="urn:microsoft.com/office/officeart/2005/8/layout/hierarchy3"/>
    <dgm:cxn modelId="{22092FC0-4CA7-4871-AC46-E98217109FDB}" type="presOf" srcId="{CBCAE51F-4FA1-4444-9CE4-BEB3F3323765}" destId="{CBEDE7A2-40F7-481E-A345-E14AC51E99B3}" srcOrd="0" destOrd="0" presId="urn:microsoft.com/office/officeart/2005/8/layout/hierarchy3"/>
    <dgm:cxn modelId="{FC1AE6C4-28D5-4DF6-9B11-F2431885B4EF}" type="presOf" srcId="{0BCB9724-76C3-4D72-B43B-6E82BA505142}" destId="{9026ECFF-8008-40EA-A8C5-DDB1B52967F2}" srcOrd="0" destOrd="0" presId="urn:microsoft.com/office/officeart/2005/8/layout/hierarchy3"/>
    <dgm:cxn modelId="{48F7B8C7-EA56-40AA-A8DB-450B2DF4D4D6}" type="presOf" srcId="{229CA814-13F2-4DC7-A198-0F42776E68DF}" destId="{0437E677-88F1-4446-8052-785231F132F3}" srcOrd="0" destOrd="0" presId="urn:microsoft.com/office/officeart/2005/8/layout/hierarchy3"/>
    <dgm:cxn modelId="{960FBDC7-1CA5-4829-8C4C-493737CBB615}" srcId="{64EAE425-6DE0-428B-B307-7FD12DB1C861}" destId="{892EB692-A56F-4DFC-BA6F-F549BDDDF830}" srcOrd="3" destOrd="0" parTransId="{A5CA61CE-75CF-4EEB-A658-CDA0A828F3E6}" sibTransId="{93E08255-F916-4EBC-8778-92148B4C30CA}"/>
    <dgm:cxn modelId="{2E2034CB-A3EF-46A6-8C57-C002A3F741B9}" type="presOf" srcId="{A3648AC1-DE2F-41EA-B1A2-CCEB64D1A503}" destId="{06F81C08-B558-4073-9E56-EDBE60ACF439}" srcOrd="0" destOrd="0" presId="urn:microsoft.com/office/officeart/2005/8/layout/hierarchy3"/>
    <dgm:cxn modelId="{128A5CCB-EC61-4605-9D89-285BE8D48B4D}" srcId="{CC331DD9-B873-42B1-98C5-CCD296EE967F}" destId="{A3648AC1-DE2F-41EA-B1A2-CCEB64D1A503}" srcOrd="5" destOrd="0" parTransId="{2F209874-B07A-48BE-9855-772285AED00B}" sibTransId="{6F758FF8-C84B-49F1-B570-F89E826879E1}"/>
    <dgm:cxn modelId="{88BC83CE-029E-4225-9B7A-C666E3E901C1}" type="presOf" srcId="{CECCF844-1A06-4631-B1E1-AD9CADBC13F2}" destId="{C35415C1-B7F5-414A-B9C7-4582B5B9A336}" srcOrd="0" destOrd="0" presId="urn:microsoft.com/office/officeart/2005/8/layout/hierarchy3"/>
    <dgm:cxn modelId="{8BFD5DCF-22F8-416E-B34B-542414B41336}" type="presOf" srcId="{B9BA191C-258F-4240-88D2-185B3F1B0A9A}" destId="{BE84FDC6-9BC2-4364-99A9-9A4E9F00FFFC}" srcOrd="0" destOrd="0" presId="urn:microsoft.com/office/officeart/2005/8/layout/hierarchy3"/>
    <dgm:cxn modelId="{3796D6D1-DEC1-4806-9ADF-5F1803ADBD38}" type="presOf" srcId="{57656962-9F30-44D7-A485-F358C663693A}" destId="{775E7DFA-046A-4E75-8715-80ECD4EFA157}" srcOrd="0" destOrd="0" presId="urn:microsoft.com/office/officeart/2005/8/layout/hierarchy3"/>
    <dgm:cxn modelId="{5F7C71D6-BCBF-40FE-9609-559A9B5D861A}" srcId="{0BCB9724-76C3-4D72-B43B-6E82BA505142}" destId="{BF6DA17A-19BD-46AD-94C8-E5B31E1CE30F}" srcOrd="1" destOrd="0" parTransId="{CE63F593-2B9A-42FE-B4D4-1697732353B5}" sibTransId="{357A7474-F50E-455B-8525-AF85918B7DFA}"/>
    <dgm:cxn modelId="{D8CB5BD7-4F44-4F57-88BA-6E607CB8213F}" srcId="{CC331DD9-B873-42B1-98C5-CCD296EE967F}" destId="{33862EE9-E003-46BA-A76F-81CCA0FDF879}" srcOrd="1" destOrd="0" parTransId="{0194D06D-1FBA-4773-9736-F7DAC74487FA}" sibTransId="{E63EA717-7307-435E-AD66-16780E24087C}"/>
    <dgm:cxn modelId="{B3B0D0D8-9EEF-417D-9D2E-1A8B6F61C69C}" type="presOf" srcId="{ABF32E13-3559-4B46-969A-158F96332004}" destId="{0B986882-A329-4995-B31F-D23E9E4C7CB8}" srcOrd="0" destOrd="0" presId="urn:microsoft.com/office/officeart/2005/8/layout/hierarchy3"/>
    <dgm:cxn modelId="{A93CDAE1-168E-4865-9C17-14D3CEC96A56}" type="presOf" srcId="{CC331DD9-B873-42B1-98C5-CCD296EE967F}" destId="{2263E8D2-4584-4B51-80DC-21C3A583E314}" srcOrd="0" destOrd="0" presId="urn:microsoft.com/office/officeart/2005/8/layout/hierarchy3"/>
    <dgm:cxn modelId="{99FBE2E1-7414-4F63-BBE4-1AF7DC55A064}" type="presOf" srcId="{31E50528-F0CE-4F4B-A036-6A4C354A3395}" destId="{A966CBF2-1658-449C-A56D-8F01DCFA04DA}" srcOrd="0" destOrd="0" presId="urn:microsoft.com/office/officeart/2005/8/layout/hierarchy3"/>
    <dgm:cxn modelId="{1A53A6E6-5D6A-4E46-931A-D13DA8DF0FB0}" srcId="{690BE692-B7F8-4F33-893A-2569CF2E245F}" destId="{0882E4E9-5A39-4EC4-888A-56C84DA5DB8D}" srcOrd="1" destOrd="0" parTransId="{EB00253C-EAFA-4A55-9579-B2DE044E5CFC}" sibTransId="{3BBA69DB-8041-4C58-A19E-A31FECC93A64}"/>
    <dgm:cxn modelId="{A8B61CEA-9850-444B-9FAB-19DFF589DF72}" srcId="{CC331DD9-B873-42B1-98C5-CCD296EE967F}" destId="{B5A5861E-A92A-41D3-A7EE-6E7647446FD5}" srcOrd="4" destOrd="0" parTransId="{A91402F7-27BE-4343-859F-1C02522ECAF4}" sibTransId="{BD2E7205-C3A7-440B-AC96-7480248F7126}"/>
    <dgm:cxn modelId="{2231D4EA-C63A-425F-8BD2-5D8FD5D1DD51}" type="presOf" srcId="{AC0B640E-A913-4BEB-89AE-F5C9CBADC2F5}" destId="{FBE5E4A1-CDA4-493F-9229-B8905F59C31D}" srcOrd="0" destOrd="0" presId="urn:microsoft.com/office/officeart/2005/8/layout/hierarchy3"/>
    <dgm:cxn modelId="{B30AC7EB-0449-407D-8486-4E13840C5547}" type="presOf" srcId="{1EF3C3C1-2D7C-405D-8964-D4A3E31A3880}" destId="{B522FFC8-6CA7-4039-B85A-F4AC93A728F2}" srcOrd="0" destOrd="0" presId="urn:microsoft.com/office/officeart/2005/8/layout/hierarchy3"/>
    <dgm:cxn modelId="{CC1002EC-05E0-4CF1-BA9A-6EAAF464B4D1}" type="presOf" srcId="{0882E4E9-5A39-4EC4-888A-56C84DA5DB8D}" destId="{E0791EAF-9D9D-4F62-B80C-63377BC6D11A}" srcOrd="0" destOrd="0" presId="urn:microsoft.com/office/officeart/2005/8/layout/hierarchy3"/>
    <dgm:cxn modelId="{9E43C4EC-7A62-4FF9-9BE1-FDAD70F083F2}" type="presOf" srcId="{4807D2BC-98C7-4A66-9A23-56346E405700}" destId="{CDCFB9D6-5CDD-4C6B-A29A-B43D371F4F09}" srcOrd="0" destOrd="0" presId="urn:microsoft.com/office/officeart/2005/8/layout/hierarchy3"/>
    <dgm:cxn modelId="{4DCAFCF4-82BE-42B3-A6C1-99B8732973B0}" type="presOf" srcId="{CDF44473-F5DB-443D-89AA-4BBC7645D5A7}" destId="{67289DF2-4CFF-4CB3-BC6A-0E73B12E7DC6}" srcOrd="0" destOrd="0" presId="urn:microsoft.com/office/officeart/2005/8/layout/hierarchy3"/>
    <dgm:cxn modelId="{DABA89F6-17FF-4E8D-8DB2-2CC484405493}" type="presOf" srcId="{587B655A-625B-4AAE-9B65-36AF8D0125AC}" destId="{367695D9-FB72-4AF1-A527-3ABD2F56328A}" srcOrd="0" destOrd="0" presId="urn:microsoft.com/office/officeart/2005/8/layout/hierarchy3"/>
    <dgm:cxn modelId="{4027C2F9-9EA7-412D-ADD3-7F3948306079}" srcId="{0882E4E9-5A39-4EC4-888A-56C84DA5DB8D}" destId="{BF8216E3-F0CF-4B74-9F42-9F597AD2B1E1}" srcOrd="1" destOrd="0" parTransId="{F8B1FBE0-9C5B-4D4E-9879-85D27DFCD298}" sibTransId="{4574ED38-DA77-4129-86C9-E999666592E0}"/>
    <dgm:cxn modelId="{A599F9FF-6375-4FA5-B272-E01C77E26408}" type="presOf" srcId="{846041DF-8A86-49F2-B0E8-23823076D1AB}" destId="{21350FC1-8326-4506-94F4-70FE5049B0C5}" srcOrd="0" destOrd="0" presId="urn:microsoft.com/office/officeart/2005/8/layout/hierarchy3"/>
    <dgm:cxn modelId="{41D978C8-EA96-4F82-B291-3FB5ECFCD226}" type="presParOf" srcId="{53AECA9B-4C10-4534-8836-3F3B06460E55}" destId="{3E55E43A-5FBD-416D-B01D-72EA183E16B2}" srcOrd="0" destOrd="0" presId="urn:microsoft.com/office/officeart/2005/8/layout/hierarchy3"/>
    <dgm:cxn modelId="{936DAF03-7B87-48B0-B080-36444F76CD4F}" type="presParOf" srcId="{3E55E43A-5FBD-416D-B01D-72EA183E16B2}" destId="{6111B286-C34D-450A-B466-48D88D00F87D}" srcOrd="0" destOrd="0" presId="urn:microsoft.com/office/officeart/2005/8/layout/hierarchy3"/>
    <dgm:cxn modelId="{2D212E17-08F5-496B-A05D-34C51EA7851C}" type="presParOf" srcId="{6111B286-C34D-450A-B466-48D88D00F87D}" destId="{21350FC1-8326-4506-94F4-70FE5049B0C5}" srcOrd="0" destOrd="0" presId="urn:microsoft.com/office/officeart/2005/8/layout/hierarchy3"/>
    <dgm:cxn modelId="{A9E354D3-670B-44A9-9EE0-11FB2B199925}" type="presParOf" srcId="{6111B286-C34D-450A-B466-48D88D00F87D}" destId="{CBC0D896-57F8-44DE-BBF8-205E1360DD67}" srcOrd="1" destOrd="0" presId="urn:microsoft.com/office/officeart/2005/8/layout/hierarchy3"/>
    <dgm:cxn modelId="{8AD53F36-1CE5-4261-AE72-14FB1D0BCC1A}" type="presParOf" srcId="{3E55E43A-5FBD-416D-B01D-72EA183E16B2}" destId="{B9C617AD-9B7B-4516-A363-AEFA16D3E230}" srcOrd="1" destOrd="0" presId="urn:microsoft.com/office/officeart/2005/8/layout/hierarchy3"/>
    <dgm:cxn modelId="{C1047C08-E325-4F04-BB1E-73C114748E60}" type="presParOf" srcId="{B9C617AD-9B7B-4516-A363-AEFA16D3E230}" destId="{DD03F5D8-4C29-4DC3-A0C8-20481C9A82C3}" srcOrd="0" destOrd="0" presId="urn:microsoft.com/office/officeart/2005/8/layout/hierarchy3"/>
    <dgm:cxn modelId="{0C7ADCF0-2A3D-45EC-ADF0-B168DAFA6BBA}" type="presParOf" srcId="{B9C617AD-9B7B-4516-A363-AEFA16D3E230}" destId="{477000EC-6690-4DEC-84AE-942CB7DEB307}" srcOrd="1" destOrd="0" presId="urn:microsoft.com/office/officeart/2005/8/layout/hierarchy3"/>
    <dgm:cxn modelId="{1E0C20AF-1B84-42F7-82F9-9D870236C1AD}" type="presParOf" srcId="{B9C617AD-9B7B-4516-A363-AEFA16D3E230}" destId="{A966CBF2-1658-449C-A56D-8F01DCFA04DA}" srcOrd="2" destOrd="0" presId="urn:microsoft.com/office/officeart/2005/8/layout/hierarchy3"/>
    <dgm:cxn modelId="{0474AE92-1184-44C8-9142-76C7B5789553}" type="presParOf" srcId="{B9C617AD-9B7B-4516-A363-AEFA16D3E230}" destId="{649E9623-5647-42E7-B2FD-C1399C533324}" srcOrd="3" destOrd="0" presId="urn:microsoft.com/office/officeart/2005/8/layout/hierarchy3"/>
    <dgm:cxn modelId="{0CE69836-19AC-4ECD-AF9C-112565C9553E}" type="presParOf" srcId="{B9C617AD-9B7B-4516-A363-AEFA16D3E230}" destId="{C35415C1-B7F5-414A-B9C7-4582B5B9A336}" srcOrd="4" destOrd="0" presId="urn:microsoft.com/office/officeart/2005/8/layout/hierarchy3"/>
    <dgm:cxn modelId="{8180F26C-2B5A-48EB-B1D1-C3D69AE19408}" type="presParOf" srcId="{B9C617AD-9B7B-4516-A363-AEFA16D3E230}" destId="{775E7DFA-046A-4E75-8715-80ECD4EFA157}" srcOrd="5" destOrd="0" presId="urn:microsoft.com/office/officeart/2005/8/layout/hierarchy3"/>
    <dgm:cxn modelId="{05A86151-E770-4B71-821F-081F98EB5DCF}" type="presParOf" srcId="{53AECA9B-4C10-4534-8836-3F3B06460E55}" destId="{CED36ACD-F65D-4D69-A854-BC1DA9A349C2}" srcOrd="1" destOrd="0" presId="urn:microsoft.com/office/officeart/2005/8/layout/hierarchy3"/>
    <dgm:cxn modelId="{1F8B6B1B-5089-40BF-9FF8-9B639AD8A905}" type="presParOf" srcId="{CED36ACD-F65D-4D69-A854-BC1DA9A349C2}" destId="{8A1B932B-8A2A-4E4B-875F-D6912562C960}" srcOrd="0" destOrd="0" presId="urn:microsoft.com/office/officeart/2005/8/layout/hierarchy3"/>
    <dgm:cxn modelId="{458A6D38-7025-46C0-A31D-5A17296E430F}" type="presParOf" srcId="{8A1B932B-8A2A-4E4B-875F-D6912562C960}" destId="{E0791EAF-9D9D-4F62-B80C-63377BC6D11A}" srcOrd="0" destOrd="0" presId="urn:microsoft.com/office/officeart/2005/8/layout/hierarchy3"/>
    <dgm:cxn modelId="{DA2AFD07-823E-4082-9187-8BE64470D0E4}" type="presParOf" srcId="{8A1B932B-8A2A-4E4B-875F-D6912562C960}" destId="{465FA416-9724-474B-8218-F0B09EAA11EC}" srcOrd="1" destOrd="0" presId="urn:microsoft.com/office/officeart/2005/8/layout/hierarchy3"/>
    <dgm:cxn modelId="{A1991568-6FF0-42CA-BBB3-4F7CCF673861}" type="presParOf" srcId="{CED36ACD-F65D-4D69-A854-BC1DA9A349C2}" destId="{94177347-B3F5-40E9-8FDA-F966217907B0}" srcOrd="1" destOrd="0" presId="urn:microsoft.com/office/officeart/2005/8/layout/hierarchy3"/>
    <dgm:cxn modelId="{1FC187DA-B7E5-444B-B6A0-4F3ABA6D2378}" type="presParOf" srcId="{94177347-B3F5-40E9-8FDA-F966217907B0}" destId="{CF7D5655-E7B5-4418-A862-CD83589EC309}" srcOrd="0" destOrd="0" presId="urn:microsoft.com/office/officeart/2005/8/layout/hierarchy3"/>
    <dgm:cxn modelId="{118AF674-2DDF-4DA6-B7A1-BF68A6B93B06}" type="presParOf" srcId="{94177347-B3F5-40E9-8FDA-F966217907B0}" destId="{CDCFB9D6-5CDD-4C6B-A29A-B43D371F4F09}" srcOrd="1" destOrd="0" presId="urn:microsoft.com/office/officeart/2005/8/layout/hierarchy3"/>
    <dgm:cxn modelId="{FB02197D-3775-42C0-B956-8AB7FC88A2BF}" type="presParOf" srcId="{94177347-B3F5-40E9-8FDA-F966217907B0}" destId="{3BA7E047-0C67-4F0B-A987-38B6B2AAE434}" srcOrd="2" destOrd="0" presId="urn:microsoft.com/office/officeart/2005/8/layout/hierarchy3"/>
    <dgm:cxn modelId="{C13318EB-5F52-4337-84AA-7771600973D6}" type="presParOf" srcId="{94177347-B3F5-40E9-8FDA-F966217907B0}" destId="{B7E5DB7D-6CC7-4054-B4A6-3D9C8BC86A95}" srcOrd="3" destOrd="0" presId="urn:microsoft.com/office/officeart/2005/8/layout/hierarchy3"/>
    <dgm:cxn modelId="{8D3A00DE-1446-4745-B3EC-609D41673547}" type="presParOf" srcId="{94177347-B3F5-40E9-8FDA-F966217907B0}" destId="{0437E677-88F1-4446-8052-785231F132F3}" srcOrd="4" destOrd="0" presId="urn:microsoft.com/office/officeart/2005/8/layout/hierarchy3"/>
    <dgm:cxn modelId="{39CDC507-E5D1-4177-B2DE-7201599EF767}" type="presParOf" srcId="{94177347-B3F5-40E9-8FDA-F966217907B0}" destId="{8B968BEF-26A1-4A2D-B598-F31243CEF997}" srcOrd="5" destOrd="0" presId="urn:microsoft.com/office/officeart/2005/8/layout/hierarchy3"/>
    <dgm:cxn modelId="{6C7D8033-5896-4A04-B50B-E3550F8BB8A5}" type="presParOf" srcId="{94177347-B3F5-40E9-8FDA-F966217907B0}" destId="{47AD8BED-140A-4D54-845D-CB947A00FB2D}" srcOrd="6" destOrd="0" presId="urn:microsoft.com/office/officeart/2005/8/layout/hierarchy3"/>
    <dgm:cxn modelId="{1AB94DF9-9201-44F1-BC94-3DB95823C582}" type="presParOf" srcId="{94177347-B3F5-40E9-8FDA-F966217907B0}" destId="{C9B582A2-BFA0-48F9-B3F0-07BE09A21336}" srcOrd="7" destOrd="0" presId="urn:microsoft.com/office/officeart/2005/8/layout/hierarchy3"/>
    <dgm:cxn modelId="{2BF9C910-EED6-4EF7-B4F3-004FF820D487}" type="presParOf" srcId="{94177347-B3F5-40E9-8FDA-F966217907B0}" destId="{93F3DBD6-824D-4DCB-A597-D6DC4D169D1B}" srcOrd="8" destOrd="0" presId="urn:microsoft.com/office/officeart/2005/8/layout/hierarchy3"/>
    <dgm:cxn modelId="{9C5E8D7F-CC31-4967-885A-2A8F4CB1065E}" type="presParOf" srcId="{94177347-B3F5-40E9-8FDA-F966217907B0}" destId="{812BBED1-69EF-4585-AB3C-B39FC97FE962}" srcOrd="9" destOrd="0" presId="urn:microsoft.com/office/officeart/2005/8/layout/hierarchy3"/>
    <dgm:cxn modelId="{8755D3F3-CE7D-4309-BBA6-7ACBD2335194}" type="presParOf" srcId="{53AECA9B-4C10-4534-8836-3F3B06460E55}" destId="{4EC89155-23B7-4519-A23D-CC25465A96CE}" srcOrd="2" destOrd="0" presId="urn:microsoft.com/office/officeart/2005/8/layout/hierarchy3"/>
    <dgm:cxn modelId="{F8F1D0D6-4861-4458-9E34-2D5251D18ED4}" type="presParOf" srcId="{4EC89155-23B7-4519-A23D-CC25465A96CE}" destId="{DC95B9B1-FED6-4A05-B34C-CA108851BE2F}" srcOrd="0" destOrd="0" presId="urn:microsoft.com/office/officeart/2005/8/layout/hierarchy3"/>
    <dgm:cxn modelId="{5636D67D-1BC9-44D8-A7A9-A499FC99A953}" type="presParOf" srcId="{DC95B9B1-FED6-4A05-B34C-CA108851BE2F}" destId="{2263E8D2-4584-4B51-80DC-21C3A583E314}" srcOrd="0" destOrd="0" presId="urn:microsoft.com/office/officeart/2005/8/layout/hierarchy3"/>
    <dgm:cxn modelId="{C77248C7-6880-4C5A-AA5E-66482AABB176}" type="presParOf" srcId="{DC95B9B1-FED6-4A05-B34C-CA108851BE2F}" destId="{0B0E4236-B8EA-474C-B78F-1CC2CB1663B3}" srcOrd="1" destOrd="0" presId="urn:microsoft.com/office/officeart/2005/8/layout/hierarchy3"/>
    <dgm:cxn modelId="{463F9391-8269-40AF-ACD4-E77A8392BF2F}" type="presParOf" srcId="{4EC89155-23B7-4519-A23D-CC25465A96CE}" destId="{706B73FE-3BDB-48B3-BB84-E77FC3D3F444}" srcOrd="1" destOrd="0" presId="urn:microsoft.com/office/officeart/2005/8/layout/hierarchy3"/>
    <dgm:cxn modelId="{69828B1F-1C87-4AAB-96C4-9ED839CFCE67}" type="presParOf" srcId="{706B73FE-3BDB-48B3-BB84-E77FC3D3F444}" destId="{0B986882-A329-4995-B31F-D23E9E4C7CB8}" srcOrd="0" destOrd="0" presId="urn:microsoft.com/office/officeart/2005/8/layout/hierarchy3"/>
    <dgm:cxn modelId="{EC0F3839-2EC0-4C5F-9D50-BE81870615C4}" type="presParOf" srcId="{706B73FE-3BDB-48B3-BB84-E77FC3D3F444}" destId="{DC179F03-99F8-43D4-939D-C991D4475A52}" srcOrd="1" destOrd="0" presId="urn:microsoft.com/office/officeart/2005/8/layout/hierarchy3"/>
    <dgm:cxn modelId="{2F5A6F2A-E8A6-4670-8D65-D018F296E68C}" type="presParOf" srcId="{706B73FE-3BDB-48B3-BB84-E77FC3D3F444}" destId="{31F1A004-BBE3-42EC-92C2-710EBCF389D5}" srcOrd="2" destOrd="0" presId="urn:microsoft.com/office/officeart/2005/8/layout/hierarchy3"/>
    <dgm:cxn modelId="{BB6B4694-D8DE-4F92-B711-554CB940993C}" type="presParOf" srcId="{706B73FE-3BDB-48B3-BB84-E77FC3D3F444}" destId="{754D37A2-1166-4CB9-9A8A-D8ED817BF06F}" srcOrd="3" destOrd="0" presId="urn:microsoft.com/office/officeart/2005/8/layout/hierarchy3"/>
    <dgm:cxn modelId="{24AD5F9C-AB42-4915-96A9-265BEE971A94}" type="presParOf" srcId="{706B73FE-3BDB-48B3-BB84-E77FC3D3F444}" destId="{91CCA836-9A82-4358-A7B8-50931A8EFEC2}" srcOrd="4" destOrd="0" presId="urn:microsoft.com/office/officeart/2005/8/layout/hierarchy3"/>
    <dgm:cxn modelId="{2345865F-7670-40BC-B294-DBAB0D0A6E23}" type="presParOf" srcId="{706B73FE-3BDB-48B3-BB84-E77FC3D3F444}" destId="{9FF18C8B-6682-42E2-9C11-E5755A5F7557}" srcOrd="5" destOrd="0" presId="urn:microsoft.com/office/officeart/2005/8/layout/hierarchy3"/>
    <dgm:cxn modelId="{A1BD2CF4-8E2B-4530-8473-2213CD4F8C80}" type="presParOf" srcId="{706B73FE-3BDB-48B3-BB84-E77FC3D3F444}" destId="{5293ECFD-8557-4125-9DD7-36DDBFA8F818}" srcOrd="6" destOrd="0" presId="urn:microsoft.com/office/officeart/2005/8/layout/hierarchy3"/>
    <dgm:cxn modelId="{14DD5832-3ADE-4551-B09E-DEEC8CAAFBB1}" type="presParOf" srcId="{706B73FE-3BDB-48B3-BB84-E77FC3D3F444}" destId="{67289DF2-4CFF-4CB3-BC6A-0E73B12E7DC6}" srcOrd="7" destOrd="0" presId="urn:microsoft.com/office/officeart/2005/8/layout/hierarchy3"/>
    <dgm:cxn modelId="{2CF762FF-BB4B-405A-9EBA-015F5AE5F518}" type="presParOf" srcId="{706B73FE-3BDB-48B3-BB84-E77FC3D3F444}" destId="{F5BF4DD2-2F84-42C4-B009-D8B5D3F0370F}" srcOrd="8" destOrd="0" presId="urn:microsoft.com/office/officeart/2005/8/layout/hierarchy3"/>
    <dgm:cxn modelId="{731DBB45-7CEC-44BB-A34B-88FAF463ABF1}" type="presParOf" srcId="{706B73FE-3BDB-48B3-BB84-E77FC3D3F444}" destId="{F0F6475B-2B5C-48D7-972F-9931FC08FB3C}" srcOrd="9" destOrd="0" presId="urn:microsoft.com/office/officeart/2005/8/layout/hierarchy3"/>
    <dgm:cxn modelId="{E5358B8A-D6C0-4EEA-94BC-CBB5D5B0B6E6}" type="presParOf" srcId="{706B73FE-3BDB-48B3-BB84-E77FC3D3F444}" destId="{73572552-1455-4462-BB50-0C6EF471A7C1}" srcOrd="10" destOrd="0" presId="urn:microsoft.com/office/officeart/2005/8/layout/hierarchy3"/>
    <dgm:cxn modelId="{2C0A20CB-E2A2-4C85-B4FD-22C6836725B7}" type="presParOf" srcId="{706B73FE-3BDB-48B3-BB84-E77FC3D3F444}" destId="{06F81C08-B558-4073-9E56-EDBE60ACF439}" srcOrd="11" destOrd="0" presId="urn:microsoft.com/office/officeart/2005/8/layout/hierarchy3"/>
    <dgm:cxn modelId="{532146F2-8F23-45CC-AB01-9CA451603C83}" type="presParOf" srcId="{53AECA9B-4C10-4534-8836-3F3B06460E55}" destId="{71092288-7642-4842-9C59-082C36E7009A}" srcOrd="3" destOrd="0" presId="urn:microsoft.com/office/officeart/2005/8/layout/hierarchy3"/>
    <dgm:cxn modelId="{BAE2EC2F-4C1E-4E01-B450-B55B9AA3FB30}" type="presParOf" srcId="{71092288-7642-4842-9C59-082C36E7009A}" destId="{CC6221B7-58EF-46D2-BA83-00550108BC37}" srcOrd="0" destOrd="0" presId="urn:microsoft.com/office/officeart/2005/8/layout/hierarchy3"/>
    <dgm:cxn modelId="{C4727248-175F-4CDC-B8B9-BAE22DEBF538}" type="presParOf" srcId="{CC6221B7-58EF-46D2-BA83-00550108BC37}" destId="{6525C332-DEF1-4DE2-B3B6-062D920DBDBF}" srcOrd="0" destOrd="0" presId="urn:microsoft.com/office/officeart/2005/8/layout/hierarchy3"/>
    <dgm:cxn modelId="{05F68D03-00D0-48D3-A123-A862D6135E2D}" type="presParOf" srcId="{CC6221B7-58EF-46D2-BA83-00550108BC37}" destId="{5BC53158-D236-46B5-8E57-1A1021509955}" srcOrd="1" destOrd="0" presId="urn:microsoft.com/office/officeart/2005/8/layout/hierarchy3"/>
    <dgm:cxn modelId="{F5AD7AC9-28DF-4C03-901A-C489D453903B}" type="presParOf" srcId="{71092288-7642-4842-9C59-082C36E7009A}" destId="{883D8FD1-CE1A-4320-85A7-7C7465A779A6}" srcOrd="1" destOrd="0" presId="urn:microsoft.com/office/officeart/2005/8/layout/hierarchy3"/>
    <dgm:cxn modelId="{FDFC3905-ADBD-4E58-B073-BD9E032903BA}" type="presParOf" srcId="{883D8FD1-CE1A-4320-85A7-7C7465A779A6}" destId="{878095A4-01EF-4271-8239-517B0D8AEF81}" srcOrd="0" destOrd="0" presId="urn:microsoft.com/office/officeart/2005/8/layout/hierarchy3"/>
    <dgm:cxn modelId="{4F21FD3D-BD0E-42AC-8174-CA35974EEBA5}" type="presParOf" srcId="{883D8FD1-CE1A-4320-85A7-7C7465A779A6}" destId="{D4B3CA47-33E3-4414-B331-A31BA5A4BEEA}" srcOrd="1" destOrd="0" presId="urn:microsoft.com/office/officeart/2005/8/layout/hierarchy3"/>
    <dgm:cxn modelId="{85AE0F85-79B1-437A-8A5C-35F20B5E4238}" type="presParOf" srcId="{883D8FD1-CE1A-4320-85A7-7C7465A779A6}" destId="{B522FFC8-6CA7-4039-B85A-F4AC93A728F2}" srcOrd="2" destOrd="0" presId="urn:microsoft.com/office/officeart/2005/8/layout/hierarchy3"/>
    <dgm:cxn modelId="{657DB3F7-9542-41DD-8D0E-D64CC9D88B5F}" type="presParOf" srcId="{883D8FD1-CE1A-4320-85A7-7C7465A779A6}" destId="{3F6A6D52-BBE5-435D-B296-1A79883227E1}" srcOrd="3" destOrd="0" presId="urn:microsoft.com/office/officeart/2005/8/layout/hierarchy3"/>
    <dgm:cxn modelId="{3F8DA19A-B8D4-4A09-AA7D-72E6E2032102}" type="presParOf" srcId="{883D8FD1-CE1A-4320-85A7-7C7465A779A6}" destId="{238AB8BD-7D01-424D-A537-C36C1D17A0D8}" srcOrd="4" destOrd="0" presId="urn:microsoft.com/office/officeart/2005/8/layout/hierarchy3"/>
    <dgm:cxn modelId="{2DA3CD9B-4157-4D89-BFB9-D4A92DA513E7}" type="presParOf" srcId="{883D8FD1-CE1A-4320-85A7-7C7465A779A6}" destId="{30BC82FF-69CD-4C48-83AD-AF59A407E1A3}" srcOrd="5" destOrd="0" presId="urn:microsoft.com/office/officeart/2005/8/layout/hierarchy3"/>
    <dgm:cxn modelId="{C2BD576F-FCBD-437F-82DE-A760E2C272AE}" type="presParOf" srcId="{883D8FD1-CE1A-4320-85A7-7C7465A779A6}" destId="{14D32607-0FD0-414E-9B9B-FDFC9A5D1678}" srcOrd="6" destOrd="0" presId="urn:microsoft.com/office/officeart/2005/8/layout/hierarchy3"/>
    <dgm:cxn modelId="{839FE7BE-B298-44A1-82CB-E20B5057DB47}" type="presParOf" srcId="{883D8FD1-CE1A-4320-85A7-7C7465A779A6}" destId="{CBEDE7A2-40F7-481E-A345-E14AC51E99B3}" srcOrd="7" destOrd="0" presId="urn:microsoft.com/office/officeart/2005/8/layout/hierarchy3"/>
    <dgm:cxn modelId="{D503B8A2-3F99-4335-A76F-D9995BF3B9C5}" type="presParOf" srcId="{883D8FD1-CE1A-4320-85A7-7C7465A779A6}" destId="{BE84FDC6-9BC2-4364-99A9-9A4E9F00FFFC}" srcOrd="8" destOrd="0" presId="urn:microsoft.com/office/officeart/2005/8/layout/hierarchy3"/>
    <dgm:cxn modelId="{7225620D-C245-4FF5-BF06-23ECCD85B957}" type="presParOf" srcId="{883D8FD1-CE1A-4320-85A7-7C7465A779A6}" destId="{394A10EA-4B93-486E-82FF-A9D2CA65D672}" srcOrd="9" destOrd="0" presId="urn:microsoft.com/office/officeart/2005/8/layout/hierarchy3"/>
    <dgm:cxn modelId="{2B002EE9-AC6F-45C2-9847-D3F724234495}" type="presParOf" srcId="{883D8FD1-CE1A-4320-85A7-7C7465A779A6}" destId="{B4C13A0B-77B7-4D18-9B4B-14674B37F335}" srcOrd="10" destOrd="0" presId="urn:microsoft.com/office/officeart/2005/8/layout/hierarchy3"/>
    <dgm:cxn modelId="{4528B5DC-BFDE-4460-997C-4C3A5B11B3D0}" type="presParOf" srcId="{883D8FD1-CE1A-4320-85A7-7C7465A779A6}" destId="{5C7F2BC4-0AA5-4457-BF68-B2103A7E8BF0}" srcOrd="11" destOrd="0" presId="urn:microsoft.com/office/officeart/2005/8/layout/hierarchy3"/>
    <dgm:cxn modelId="{A3733DD3-4CA0-4511-BA20-B8A8D56D4664}" type="presParOf" srcId="{53AECA9B-4C10-4534-8836-3F3B06460E55}" destId="{603F36BF-B164-4FC8-8220-358D5CC17C67}" srcOrd="4" destOrd="0" presId="urn:microsoft.com/office/officeart/2005/8/layout/hierarchy3"/>
    <dgm:cxn modelId="{AA0E117C-6D5F-4152-A775-8E124DDB5036}" type="presParOf" srcId="{603F36BF-B164-4FC8-8220-358D5CC17C67}" destId="{728FE98F-E16F-4A77-97E0-BF9833A14EAE}" srcOrd="0" destOrd="0" presId="urn:microsoft.com/office/officeart/2005/8/layout/hierarchy3"/>
    <dgm:cxn modelId="{1E9D3A0C-A267-411B-91B8-54B4109E3107}" type="presParOf" srcId="{728FE98F-E16F-4A77-97E0-BF9833A14EAE}" destId="{9026ECFF-8008-40EA-A8C5-DDB1B52967F2}" srcOrd="0" destOrd="0" presId="urn:microsoft.com/office/officeart/2005/8/layout/hierarchy3"/>
    <dgm:cxn modelId="{01907BD7-CC9C-4521-95BB-516BC72345CE}" type="presParOf" srcId="{728FE98F-E16F-4A77-97E0-BF9833A14EAE}" destId="{2E73E963-3DDD-4C0E-8D93-24DEBD9C622D}" srcOrd="1" destOrd="0" presId="urn:microsoft.com/office/officeart/2005/8/layout/hierarchy3"/>
    <dgm:cxn modelId="{3D131ACB-9C6A-4D31-A72C-DC5262B14EB9}" type="presParOf" srcId="{603F36BF-B164-4FC8-8220-358D5CC17C67}" destId="{41CCB73E-B295-407A-B625-0E7C1FA97688}" srcOrd="1" destOrd="0" presId="urn:microsoft.com/office/officeart/2005/8/layout/hierarchy3"/>
    <dgm:cxn modelId="{B30DC2EC-8D64-49B9-B47D-A563132BFBCC}" type="presParOf" srcId="{41CCB73E-B295-407A-B625-0E7C1FA97688}" destId="{7288B56A-EA73-4D04-878F-F57D6AD5E931}" srcOrd="0" destOrd="0" presId="urn:microsoft.com/office/officeart/2005/8/layout/hierarchy3"/>
    <dgm:cxn modelId="{4CAFC9B6-A20F-48C9-A824-36EDD56E128E}" type="presParOf" srcId="{41CCB73E-B295-407A-B625-0E7C1FA97688}" destId="{2B292483-60A8-45F6-B0D6-AD996A9904B0}" srcOrd="1" destOrd="0" presId="urn:microsoft.com/office/officeart/2005/8/layout/hierarchy3"/>
    <dgm:cxn modelId="{A274FE0B-08D9-4382-B08B-21B6DC9CFB3D}" type="presParOf" srcId="{41CCB73E-B295-407A-B625-0E7C1FA97688}" destId="{7C6DF612-DD43-4815-AB9B-D67F0D4A231D}" srcOrd="2" destOrd="0" presId="urn:microsoft.com/office/officeart/2005/8/layout/hierarchy3"/>
    <dgm:cxn modelId="{1CF9A394-9CBB-46AA-993B-3FCB510A6342}" type="presParOf" srcId="{41CCB73E-B295-407A-B625-0E7C1FA97688}" destId="{80371575-1C7E-4273-B9E9-504C603F8D57}" srcOrd="3" destOrd="0" presId="urn:microsoft.com/office/officeart/2005/8/layout/hierarchy3"/>
    <dgm:cxn modelId="{0EFEFE0C-6D63-4BC3-9FCA-D8E7BFC61EBF}" type="presParOf" srcId="{41CCB73E-B295-407A-B625-0E7C1FA97688}" destId="{5A0E99C1-8E43-4BD8-A8E2-CA509E1432B2}" srcOrd="4" destOrd="0" presId="urn:microsoft.com/office/officeart/2005/8/layout/hierarchy3"/>
    <dgm:cxn modelId="{02940087-06B4-4C6D-B0A5-D37545742379}" type="presParOf" srcId="{41CCB73E-B295-407A-B625-0E7C1FA97688}" destId="{286F8F68-294D-4E34-9695-1FECDC621116}" srcOrd="5" destOrd="0" presId="urn:microsoft.com/office/officeart/2005/8/layout/hierarchy3"/>
    <dgm:cxn modelId="{CF865195-538A-48C7-BC8B-6CE2ADBDDE62}" type="presParOf" srcId="{53AECA9B-4C10-4534-8836-3F3B06460E55}" destId="{26857096-EBF6-4EAD-B004-AACFB6C5D5AA}" srcOrd="5" destOrd="0" presId="urn:microsoft.com/office/officeart/2005/8/layout/hierarchy3"/>
    <dgm:cxn modelId="{0CA88C76-035E-401C-94EE-98D5A79EAC71}" type="presParOf" srcId="{26857096-EBF6-4EAD-B004-AACFB6C5D5AA}" destId="{47DB2CEA-913D-4A9B-AF9B-61C6FA10A903}" srcOrd="0" destOrd="0" presId="urn:microsoft.com/office/officeart/2005/8/layout/hierarchy3"/>
    <dgm:cxn modelId="{6B8F3148-767D-4C69-B07D-7233F748C6EA}" type="presParOf" srcId="{47DB2CEA-913D-4A9B-AF9B-61C6FA10A903}" destId="{E9124AB3-49D3-4C82-BD7E-C5F4130E3E78}" srcOrd="0" destOrd="0" presId="urn:microsoft.com/office/officeart/2005/8/layout/hierarchy3"/>
    <dgm:cxn modelId="{ACF0EE56-EC97-4D0B-BF34-E8322CD9EBF0}" type="presParOf" srcId="{47DB2CEA-913D-4A9B-AF9B-61C6FA10A903}" destId="{5FBC5CB7-6BD0-4E0C-A41C-CDA08FF0972F}" srcOrd="1" destOrd="0" presId="urn:microsoft.com/office/officeart/2005/8/layout/hierarchy3"/>
    <dgm:cxn modelId="{58F88AAD-0385-4431-A295-F179387E4D64}" type="presParOf" srcId="{26857096-EBF6-4EAD-B004-AACFB6C5D5AA}" destId="{8302B63C-E46D-4E66-93A1-C1BF80A99D94}" srcOrd="1" destOrd="0" presId="urn:microsoft.com/office/officeart/2005/8/layout/hierarchy3"/>
    <dgm:cxn modelId="{8F21FD27-DEA6-41D8-905C-A8B05DB11B4A}" type="presParOf" srcId="{8302B63C-E46D-4E66-93A1-C1BF80A99D94}" destId="{94BB5895-B22E-4ED5-AA20-7EFC631E6369}" srcOrd="0" destOrd="0" presId="urn:microsoft.com/office/officeart/2005/8/layout/hierarchy3"/>
    <dgm:cxn modelId="{7CBFAB3D-B3F1-43BE-A5DF-10515DC782C9}" type="presParOf" srcId="{8302B63C-E46D-4E66-93A1-C1BF80A99D94}" destId="{367695D9-FB72-4AF1-A527-3ABD2F56328A}" srcOrd="1" destOrd="0" presId="urn:microsoft.com/office/officeart/2005/8/layout/hierarchy3"/>
    <dgm:cxn modelId="{E41BA582-2BF3-4FB1-B464-1F49389F80B3}" type="presParOf" srcId="{8302B63C-E46D-4E66-93A1-C1BF80A99D94}" destId="{FBE5E4A1-CDA4-493F-9229-B8905F59C31D}" srcOrd="2" destOrd="0" presId="urn:microsoft.com/office/officeart/2005/8/layout/hierarchy3"/>
    <dgm:cxn modelId="{FE753E50-7459-462C-A653-ED807622A2D6}" type="presParOf" srcId="{8302B63C-E46D-4E66-93A1-C1BF80A99D94}" destId="{03E9F165-7297-488E-8DD9-41A4F341855B}" srcOrd="3" destOrd="0" presId="urn:microsoft.com/office/officeart/2005/8/layout/hierarchy3"/>
    <dgm:cxn modelId="{311EEF19-CDBA-4679-ACAD-71D3729A5CB4}" type="presParOf" srcId="{8302B63C-E46D-4E66-93A1-C1BF80A99D94}" destId="{630954B0-C232-448F-ACD8-B2BF8943BC9E}" srcOrd="4" destOrd="0" presId="urn:microsoft.com/office/officeart/2005/8/layout/hierarchy3"/>
    <dgm:cxn modelId="{4E521902-F468-4163-B245-C3C66A151154}" type="presParOf" srcId="{8302B63C-E46D-4E66-93A1-C1BF80A99D94}" destId="{CB1BF497-68D0-4189-90E0-FA9257498EC6}" srcOrd="5" destOrd="0" presId="urn:microsoft.com/office/officeart/2005/8/layout/hierarchy3"/>
    <dgm:cxn modelId="{9C9E674C-70BE-4EC0-BB0C-548E51E74850}" type="presParOf" srcId="{8302B63C-E46D-4E66-93A1-C1BF80A99D94}" destId="{8AD321FB-AC1F-47C3-9DFF-AEB6DB9AEDFA}" srcOrd="6" destOrd="0" presId="urn:microsoft.com/office/officeart/2005/8/layout/hierarchy3"/>
    <dgm:cxn modelId="{095564F5-AA1D-432B-834F-6EC6A269509A}" type="presParOf" srcId="{8302B63C-E46D-4E66-93A1-C1BF80A99D94}" destId="{999BF713-69F3-4E3C-A055-5DF49C85A7AB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350FC1-8326-4506-94F4-70FE5049B0C5}">
      <dsp:nvSpPr>
        <dsp:cNvPr id="0" name=""/>
        <dsp:cNvSpPr/>
      </dsp:nvSpPr>
      <dsp:spPr>
        <a:xfrm>
          <a:off x="7783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Health &amp; Wellbeing</a:t>
          </a:r>
        </a:p>
      </dsp:txBody>
      <dsp:txXfrm>
        <a:off x="26150" y="782195"/>
        <a:ext cx="1217464" cy="590365"/>
      </dsp:txXfrm>
    </dsp:sp>
    <dsp:sp modelId="{DD03F5D8-4C29-4DC3-A0C8-20481C9A82C3}">
      <dsp:nvSpPr>
        <dsp:cNvPr id="0" name=""/>
        <dsp:cNvSpPr/>
      </dsp:nvSpPr>
      <dsp:spPr>
        <a:xfrm>
          <a:off x="133202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7000EC-6690-4DEC-84AE-942CB7DEB307}">
      <dsp:nvSpPr>
        <dsp:cNvPr id="0" name=""/>
        <dsp:cNvSpPr/>
      </dsp:nvSpPr>
      <dsp:spPr>
        <a:xfrm>
          <a:off x="258622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Occupational Health (NP1.17)</a:t>
          </a:r>
        </a:p>
      </dsp:txBody>
      <dsp:txXfrm>
        <a:off x="276989" y="1566069"/>
        <a:ext cx="966624" cy="590365"/>
      </dsp:txXfrm>
    </dsp:sp>
    <dsp:sp modelId="{A966CBF2-1658-449C-A56D-8F01DCFA04DA}">
      <dsp:nvSpPr>
        <dsp:cNvPr id="0" name=""/>
        <dsp:cNvSpPr/>
      </dsp:nvSpPr>
      <dsp:spPr>
        <a:xfrm>
          <a:off x="133202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9E9623-5647-42E7-B2FD-C1399C533324}">
      <dsp:nvSpPr>
        <dsp:cNvPr id="0" name=""/>
        <dsp:cNvSpPr/>
      </dsp:nvSpPr>
      <dsp:spPr>
        <a:xfrm>
          <a:off x="258622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Risk Assessment’s</a:t>
          </a:r>
        </a:p>
      </dsp:txBody>
      <dsp:txXfrm>
        <a:off x="276989" y="2349943"/>
        <a:ext cx="966624" cy="590365"/>
      </dsp:txXfrm>
    </dsp:sp>
    <dsp:sp modelId="{C35415C1-B7F5-414A-B9C7-4582B5B9A336}">
      <dsp:nvSpPr>
        <dsp:cNvPr id="0" name=""/>
        <dsp:cNvSpPr/>
      </dsp:nvSpPr>
      <dsp:spPr>
        <a:xfrm>
          <a:off x="133202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5E7DFA-046A-4E75-8715-80ECD4EFA157}">
      <dsp:nvSpPr>
        <dsp:cNvPr id="0" name=""/>
        <dsp:cNvSpPr/>
      </dsp:nvSpPr>
      <dsp:spPr>
        <a:xfrm>
          <a:off x="258622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Employee Assistance Programme</a:t>
          </a:r>
        </a:p>
      </dsp:txBody>
      <dsp:txXfrm>
        <a:off x="276989" y="3133817"/>
        <a:ext cx="966624" cy="590365"/>
      </dsp:txXfrm>
    </dsp:sp>
    <dsp:sp modelId="{E0791EAF-9D9D-4F62-B80C-63377BC6D11A}">
      <dsp:nvSpPr>
        <dsp:cNvPr id="0" name=""/>
        <dsp:cNvSpPr/>
      </dsp:nvSpPr>
      <dsp:spPr>
        <a:xfrm>
          <a:off x="1575531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Competence</a:t>
          </a:r>
        </a:p>
      </dsp:txBody>
      <dsp:txXfrm>
        <a:off x="1593898" y="782195"/>
        <a:ext cx="1217464" cy="590365"/>
      </dsp:txXfrm>
    </dsp:sp>
    <dsp:sp modelId="{CF7D5655-E7B5-4418-A862-CD83589EC309}">
      <dsp:nvSpPr>
        <dsp:cNvPr id="0" name=""/>
        <dsp:cNvSpPr/>
      </dsp:nvSpPr>
      <dsp:spPr>
        <a:xfrm>
          <a:off x="1700950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CFB9D6-5CDD-4C6B-A29A-B43D371F4F09}">
      <dsp:nvSpPr>
        <dsp:cNvPr id="0" name=""/>
        <dsp:cNvSpPr/>
      </dsp:nvSpPr>
      <dsp:spPr>
        <a:xfrm>
          <a:off x="1826370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Induction</a:t>
          </a:r>
        </a:p>
      </dsp:txBody>
      <dsp:txXfrm>
        <a:off x="1844737" y="1566069"/>
        <a:ext cx="966624" cy="590365"/>
      </dsp:txXfrm>
    </dsp:sp>
    <dsp:sp modelId="{3BA7E047-0C67-4F0B-A987-38B6B2AAE434}">
      <dsp:nvSpPr>
        <dsp:cNvPr id="0" name=""/>
        <dsp:cNvSpPr/>
      </dsp:nvSpPr>
      <dsp:spPr>
        <a:xfrm>
          <a:off x="1700950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5DB7D-6CC7-4054-B4A6-3D9C8BC86A95}">
      <dsp:nvSpPr>
        <dsp:cNvPr id="0" name=""/>
        <dsp:cNvSpPr/>
      </dsp:nvSpPr>
      <dsp:spPr>
        <a:xfrm>
          <a:off x="1826370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solidFill>
                <a:schemeClr val="bg1"/>
              </a:solidFill>
            </a:rPr>
            <a:t>PDR’s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>
              <a:solidFill>
                <a:schemeClr val="bg1"/>
              </a:solidFill>
            </a:rPr>
            <a:t>(HRHB04</a:t>
          </a:r>
          <a:r>
            <a:rPr lang="en-GB" sz="1000" kern="1200" dirty="0">
              <a:solidFill>
                <a:schemeClr val="bg1"/>
              </a:solidFill>
            </a:rPr>
            <a:t>)</a:t>
          </a:r>
        </a:p>
      </dsp:txBody>
      <dsp:txXfrm>
        <a:off x="1844737" y="2349943"/>
        <a:ext cx="966624" cy="590365"/>
      </dsp:txXfrm>
    </dsp:sp>
    <dsp:sp modelId="{0437E677-88F1-4446-8052-785231F132F3}">
      <dsp:nvSpPr>
        <dsp:cNvPr id="0" name=""/>
        <dsp:cNvSpPr/>
      </dsp:nvSpPr>
      <dsp:spPr>
        <a:xfrm>
          <a:off x="1700950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968BEF-26A1-4A2D-B598-F31243CEF997}">
      <dsp:nvSpPr>
        <dsp:cNvPr id="0" name=""/>
        <dsp:cNvSpPr/>
      </dsp:nvSpPr>
      <dsp:spPr>
        <a:xfrm>
          <a:off x="1826370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Career Progression</a:t>
          </a:r>
        </a:p>
      </dsp:txBody>
      <dsp:txXfrm>
        <a:off x="1844737" y="3133817"/>
        <a:ext cx="966624" cy="590365"/>
      </dsp:txXfrm>
    </dsp:sp>
    <dsp:sp modelId="{47AD8BED-140A-4D54-845D-CB947A00FB2D}">
      <dsp:nvSpPr>
        <dsp:cNvPr id="0" name=""/>
        <dsp:cNvSpPr/>
      </dsp:nvSpPr>
      <dsp:spPr>
        <a:xfrm>
          <a:off x="1700950" y="1390927"/>
          <a:ext cx="125419" cy="2821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946"/>
              </a:lnTo>
              <a:lnTo>
                <a:pt x="125419" y="282194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582A2-BFA0-48F9-B3F0-07BE09A21336}">
      <dsp:nvSpPr>
        <dsp:cNvPr id="0" name=""/>
        <dsp:cNvSpPr/>
      </dsp:nvSpPr>
      <dsp:spPr>
        <a:xfrm>
          <a:off x="1826370" y="3899324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 err="1">
              <a:solidFill>
                <a:schemeClr val="bg1"/>
              </a:solidFill>
            </a:rPr>
            <a:t>Skillsearch</a:t>
          </a:r>
          <a:endParaRPr lang="en-GB" sz="1000" kern="1200" dirty="0">
            <a:solidFill>
              <a:schemeClr val="bg1"/>
            </a:solidFill>
          </a:endParaRPr>
        </a:p>
      </dsp:txBody>
      <dsp:txXfrm>
        <a:off x="1844737" y="3917691"/>
        <a:ext cx="966624" cy="590365"/>
      </dsp:txXfrm>
    </dsp:sp>
    <dsp:sp modelId="{93F3DBD6-824D-4DCB-A597-D6DC4D169D1B}">
      <dsp:nvSpPr>
        <dsp:cNvPr id="0" name=""/>
        <dsp:cNvSpPr/>
      </dsp:nvSpPr>
      <dsp:spPr>
        <a:xfrm>
          <a:off x="1700950" y="1390927"/>
          <a:ext cx="125419" cy="3605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5820"/>
              </a:lnTo>
              <a:lnTo>
                <a:pt x="125419" y="360582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2BBED1-69EF-4585-AB3C-B39FC97FE962}">
      <dsp:nvSpPr>
        <dsp:cNvPr id="0" name=""/>
        <dsp:cNvSpPr/>
      </dsp:nvSpPr>
      <dsp:spPr>
        <a:xfrm>
          <a:off x="1826370" y="4683198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The Learning Zone</a:t>
          </a:r>
        </a:p>
      </dsp:txBody>
      <dsp:txXfrm>
        <a:off x="1844737" y="4701565"/>
        <a:ext cx="966624" cy="590365"/>
      </dsp:txXfrm>
    </dsp:sp>
    <dsp:sp modelId="{2263E8D2-4584-4B51-80DC-21C3A583E314}">
      <dsp:nvSpPr>
        <dsp:cNvPr id="0" name=""/>
        <dsp:cNvSpPr/>
      </dsp:nvSpPr>
      <dsp:spPr>
        <a:xfrm>
          <a:off x="3143278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Absence Management</a:t>
          </a:r>
        </a:p>
      </dsp:txBody>
      <dsp:txXfrm>
        <a:off x="3161645" y="782195"/>
        <a:ext cx="1217464" cy="590365"/>
      </dsp:txXfrm>
    </dsp:sp>
    <dsp:sp modelId="{0B986882-A329-4995-B31F-D23E9E4C7CB8}">
      <dsp:nvSpPr>
        <dsp:cNvPr id="0" name=""/>
        <dsp:cNvSpPr/>
      </dsp:nvSpPr>
      <dsp:spPr>
        <a:xfrm>
          <a:off x="3268698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179F03-99F8-43D4-939D-C991D4475A52}">
      <dsp:nvSpPr>
        <dsp:cNvPr id="0" name=""/>
        <dsp:cNvSpPr/>
      </dsp:nvSpPr>
      <dsp:spPr>
        <a:xfrm>
          <a:off x="3394118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Holidays (HRG01)</a:t>
          </a:r>
        </a:p>
      </dsp:txBody>
      <dsp:txXfrm>
        <a:off x="3412485" y="1566069"/>
        <a:ext cx="966624" cy="590365"/>
      </dsp:txXfrm>
    </dsp:sp>
    <dsp:sp modelId="{31F1A004-BBE3-42EC-92C2-710EBCF389D5}">
      <dsp:nvSpPr>
        <dsp:cNvPr id="0" name=""/>
        <dsp:cNvSpPr/>
      </dsp:nvSpPr>
      <dsp:spPr>
        <a:xfrm>
          <a:off x="3268698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4D37A2-1166-4CB9-9A8A-D8ED817BF06F}">
      <dsp:nvSpPr>
        <dsp:cNvPr id="0" name=""/>
        <dsp:cNvSpPr/>
      </dsp:nvSpPr>
      <dsp:spPr>
        <a:xfrm>
          <a:off x="3394118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Sabbaticals</a:t>
          </a:r>
        </a:p>
      </dsp:txBody>
      <dsp:txXfrm>
        <a:off x="3412485" y="2349943"/>
        <a:ext cx="966624" cy="590365"/>
      </dsp:txXfrm>
    </dsp:sp>
    <dsp:sp modelId="{91CCA836-9A82-4358-A7B8-50931A8EFEC2}">
      <dsp:nvSpPr>
        <dsp:cNvPr id="0" name=""/>
        <dsp:cNvSpPr/>
      </dsp:nvSpPr>
      <dsp:spPr>
        <a:xfrm>
          <a:off x="3268698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F18C8B-6682-42E2-9C11-E5755A5F7557}">
      <dsp:nvSpPr>
        <dsp:cNvPr id="0" name=""/>
        <dsp:cNvSpPr/>
      </dsp:nvSpPr>
      <dsp:spPr>
        <a:xfrm>
          <a:off x="3394118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Sickness &amp; Absence</a:t>
          </a:r>
        </a:p>
      </dsp:txBody>
      <dsp:txXfrm>
        <a:off x="3412485" y="3133817"/>
        <a:ext cx="966624" cy="590365"/>
      </dsp:txXfrm>
    </dsp:sp>
    <dsp:sp modelId="{5293ECFD-8557-4125-9DD7-36DDBFA8F818}">
      <dsp:nvSpPr>
        <dsp:cNvPr id="0" name=""/>
        <dsp:cNvSpPr/>
      </dsp:nvSpPr>
      <dsp:spPr>
        <a:xfrm>
          <a:off x="3268698" y="1390927"/>
          <a:ext cx="125419" cy="2821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946"/>
              </a:lnTo>
              <a:lnTo>
                <a:pt x="125419" y="282194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89DF2-4CFF-4CB3-BC6A-0E73B12E7DC6}">
      <dsp:nvSpPr>
        <dsp:cNvPr id="0" name=""/>
        <dsp:cNvSpPr/>
      </dsp:nvSpPr>
      <dsp:spPr>
        <a:xfrm>
          <a:off x="3394118" y="3899324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Maternity/ Paternity/ Adoption</a:t>
          </a:r>
        </a:p>
      </dsp:txBody>
      <dsp:txXfrm>
        <a:off x="3412485" y="3917691"/>
        <a:ext cx="966624" cy="590365"/>
      </dsp:txXfrm>
    </dsp:sp>
    <dsp:sp modelId="{F5BF4DD2-2F84-42C4-B009-D8B5D3F0370F}">
      <dsp:nvSpPr>
        <dsp:cNvPr id="0" name=""/>
        <dsp:cNvSpPr/>
      </dsp:nvSpPr>
      <dsp:spPr>
        <a:xfrm>
          <a:off x="3268698" y="1390927"/>
          <a:ext cx="125419" cy="3605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5820"/>
              </a:lnTo>
              <a:lnTo>
                <a:pt x="125419" y="360582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F6475B-2B5C-48D7-972F-9931FC08FB3C}">
      <dsp:nvSpPr>
        <dsp:cNvPr id="0" name=""/>
        <dsp:cNvSpPr/>
      </dsp:nvSpPr>
      <dsp:spPr>
        <a:xfrm>
          <a:off x="3394118" y="4683198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Public Duties</a:t>
          </a:r>
        </a:p>
      </dsp:txBody>
      <dsp:txXfrm>
        <a:off x="3412485" y="4701565"/>
        <a:ext cx="966624" cy="590365"/>
      </dsp:txXfrm>
    </dsp:sp>
    <dsp:sp modelId="{73572552-1455-4462-BB50-0C6EF471A7C1}">
      <dsp:nvSpPr>
        <dsp:cNvPr id="0" name=""/>
        <dsp:cNvSpPr/>
      </dsp:nvSpPr>
      <dsp:spPr>
        <a:xfrm>
          <a:off x="3268698" y="1390927"/>
          <a:ext cx="125419" cy="4389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9694"/>
              </a:lnTo>
              <a:lnTo>
                <a:pt x="125419" y="438969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F81C08-B558-4073-9E56-EDBE60ACF439}">
      <dsp:nvSpPr>
        <dsp:cNvPr id="0" name=""/>
        <dsp:cNvSpPr/>
      </dsp:nvSpPr>
      <dsp:spPr>
        <a:xfrm>
          <a:off x="3394118" y="546707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Volunteering</a:t>
          </a:r>
        </a:p>
      </dsp:txBody>
      <dsp:txXfrm>
        <a:off x="3412485" y="5485439"/>
        <a:ext cx="966624" cy="590365"/>
      </dsp:txXfrm>
    </dsp:sp>
    <dsp:sp modelId="{6525C332-DEF1-4DE2-B3B6-062D920DBDBF}">
      <dsp:nvSpPr>
        <dsp:cNvPr id="0" name=""/>
        <dsp:cNvSpPr/>
      </dsp:nvSpPr>
      <dsp:spPr>
        <a:xfrm>
          <a:off x="4711026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Change</a:t>
          </a:r>
        </a:p>
      </dsp:txBody>
      <dsp:txXfrm>
        <a:off x="4729393" y="782195"/>
        <a:ext cx="1217464" cy="590365"/>
      </dsp:txXfrm>
    </dsp:sp>
    <dsp:sp modelId="{878095A4-01EF-4271-8239-517B0D8AEF81}">
      <dsp:nvSpPr>
        <dsp:cNvPr id="0" name=""/>
        <dsp:cNvSpPr/>
      </dsp:nvSpPr>
      <dsp:spPr>
        <a:xfrm>
          <a:off x="4836446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B3CA47-33E3-4414-B331-A31BA5A4BEEA}">
      <dsp:nvSpPr>
        <dsp:cNvPr id="0" name=""/>
        <dsp:cNvSpPr/>
      </dsp:nvSpPr>
      <dsp:spPr>
        <a:xfrm>
          <a:off x="4961866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Transfers</a:t>
          </a:r>
        </a:p>
      </dsp:txBody>
      <dsp:txXfrm>
        <a:off x="4980233" y="1566069"/>
        <a:ext cx="966624" cy="590365"/>
      </dsp:txXfrm>
    </dsp:sp>
    <dsp:sp modelId="{B522FFC8-6CA7-4039-B85A-F4AC93A728F2}">
      <dsp:nvSpPr>
        <dsp:cNvPr id="0" name=""/>
        <dsp:cNvSpPr/>
      </dsp:nvSpPr>
      <dsp:spPr>
        <a:xfrm>
          <a:off x="4836446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6A6D52-BBE5-435D-B296-1A79883227E1}">
      <dsp:nvSpPr>
        <dsp:cNvPr id="0" name=""/>
        <dsp:cNvSpPr/>
      </dsp:nvSpPr>
      <dsp:spPr>
        <a:xfrm>
          <a:off x="4961866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Subsistence</a:t>
          </a:r>
        </a:p>
      </dsp:txBody>
      <dsp:txXfrm>
        <a:off x="4980233" y="2349943"/>
        <a:ext cx="966624" cy="590365"/>
      </dsp:txXfrm>
    </dsp:sp>
    <dsp:sp modelId="{238AB8BD-7D01-424D-A537-C36C1D17A0D8}">
      <dsp:nvSpPr>
        <dsp:cNvPr id="0" name=""/>
        <dsp:cNvSpPr/>
      </dsp:nvSpPr>
      <dsp:spPr>
        <a:xfrm>
          <a:off x="4836446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BC82FF-69CD-4C48-83AD-AF59A407E1A3}">
      <dsp:nvSpPr>
        <dsp:cNvPr id="0" name=""/>
        <dsp:cNvSpPr/>
      </dsp:nvSpPr>
      <dsp:spPr>
        <a:xfrm>
          <a:off x="4961866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Relocation</a:t>
          </a:r>
        </a:p>
      </dsp:txBody>
      <dsp:txXfrm>
        <a:off x="4980233" y="3133817"/>
        <a:ext cx="966624" cy="590365"/>
      </dsp:txXfrm>
    </dsp:sp>
    <dsp:sp modelId="{14D32607-0FD0-414E-9B9B-FDFC9A5D1678}">
      <dsp:nvSpPr>
        <dsp:cNvPr id="0" name=""/>
        <dsp:cNvSpPr/>
      </dsp:nvSpPr>
      <dsp:spPr>
        <a:xfrm>
          <a:off x="4836446" y="1390927"/>
          <a:ext cx="125419" cy="2821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946"/>
              </a:lnTo>
              <a:lnTo>
                <a:pt x="125419" y="282194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EDE7A2-40F7-481E-A345-E14AC51E99B3}">
      <dsp:nvSpPr>
        <dsp:cNvPr id="0" name=""/>
        <dsp:cNvSpPr/>
      </dsp:nvSpPr>
      <dsp:spPr>
        <a:xfrm>
          <a:off x="4961866" y="3899324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Company Accommodation</a:t>
          </a:r>
        </a:p>
      </dsp:txBody>
      <dsp:txXfrm>
        <a:off x="4980233" y="3917691"/>
        <a:ext cx="966624" cy="590365"/>
      </dsp:txXfrm>
    </dsp:sp>
    <dsp:sp modelId="{BE84FDC6-9BC2-4364-99A9-9A4E9F00FFFC}">
      <dsp:nvSpPr>
        <dsp:cNvPr id="0" name=""/>
        <dsp:cNvSpPr/>
      </dsp:nvSpPr>
      <dsp:spPr>
        <a:xfrm>
          <a:off x="4836446" y="1390927"/>
          <a:ext cx="125419" cy="36058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5820"/>
              </a:lnTo>
              <a:lnTo>
                <a:pt x="125419" y="360582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4A10EA-4B93-486E-82FF-A9D2CA65D672}">
      <dsp:nvSpPr>
        <dsp:cNvPr id="0" name=""/>
        <dsp:cNvSpPr/>
      </dsp:nvSpPr>
      <dsp:spPr>
        <a:xfrm>
          <a:off x="4961866" y="4683198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Change in personal circumstance</a:t>
          </a:r>
        </a:p>
      </dsp:txBody>
      <dsp:txXfrm>
        <a:off x="4980233" y="4701565"/>
        <a:ext cx="966624" cy="590365"/>
      </dsp:txXfrm>
    </dsp:sp>
    <dsp:sp modelId="{B4C13A0B-77B7-4D18-9B4B-14674B37F335}">
      <dsp:nvSpPr>
        <dsp:cNvPr id="0" name=""/>
        <dsp:cNvSpPr/>
      </dsp:nvSpPr>
      <dsp:spPr>
        <a:xfrm>
          <a:off x="4836446" y="1390927"/>
          <a:ext cx="125419" cy="4389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9694"/>
              </a:lnTo>
              <a:lnTo>
                <a:pt x="125419" y="438969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F2BC4-0AA5-4457-BF68-B2103A7E8BF0}">
      <dsp:nvSpPr>
        <dsp:cNvPr id="0" name=""/>
        <dsp:cNvSpPr/>
      </dsp:nvSpPr>
      <dsp:spPr>
        <a:xfrm>
          <a:off x="4961866" y="546707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Salary Review, Admin &amp; Promotion</a:t>
          </a:r>
        </a:p>
      </dsp:txBody>
      <dsp:txXfrm>
        <a:off x="4980233" y="5485439"/>
        <a:ext cx="966624" cy="590365"/>
      </dsp:txXfrm>
    </dsp:sp>
    <dsp:sp modelId="{9026ECFF-8008-40EA-A8C5-DDB1B52967F2}">
      <dsp:nvSpPr>
        <dsp:cNvPr id="0" name=""/>
        <dsp:cNvSpPr/>
      </dsp:nvSpPr>
      <dsp:spPr>
        <a:xfrm>
          <a:off x="6278774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Performance</a:t>
          </a:r>
        </a:p>
      </dsp:txBody>
      <dsp:txXfrm>
        <a:off x="6297141" y="782195"/>
        <a:ext cx="1217464" cy="590365"/>
      </dsp:txXfrm>
    </dsp:sp>
    <dsp:sp modelId="{7288B56A-EA73-4D04-878F-F57D6AD5E931}">
      <dsp:nvSpPr>
        <dsp:cNvPr id="0" name=""/>
        <dsp:cNvSpPr/>
      </dsp:nvSpPr>
      <dsp:spPr>
        <a:xfrm>
          <a:off x="6404194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292483-60A8-45F6-B0D6-AD996A9904B0}">
      <dsp:nvSpPr>
        <dsp:cNvPr id="0" name=""/>
        <dsp:cNvSpPr/>
      </dsp:nvSpPr>
      <dsp:spPr>
        <a:xfrm>
          <a:off x="6529614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Disciplinary (NP3.13)</a:t>
          </a:r>
        </a:p>
      </dsp:txBody>
      <dsp:txXfrm>
        <a:off x="6547981" y="1566069"/>
        <a:ext cx="966624" cy="590365"/>
      </dsp:txXfrm>
    </dsp:sp>
    <dsp:sp modelId="{7C6DF612-DD43-4815-AB9B-D67F0D4A231D}">
      <dsp:nvSpPr>
        <dsp:cNvPr id="0" name=""/>
        <dsp:cNvSpPr/>
      </dsp:nvSpPr>
      <dsp:spPr>
        <a:xfrm>
          <a:off x="6404194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371575-1C7E-4273-B9E9-504C603F8D57}">
      <dsp:nvSpPr>
        <dsp:cNvPr id="0" name=""/>
        <dsp:cNvSpPr/>
      </dsp:nvSpPr>
      <dsp:spPr>
        <a:xfrm>
          <a:off x="6529614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Grievance (NP3.14, NP3.15)</a:t>
          </a:r>
        </a:p>
      </dsp:txBody>
      <dsp:txXfrm>
        <a:off x="6547981" y="2349943"/>
        <a:ext cx="966624" cy="590365"/>
      </dsp:txXfrm>
    </dsp:sp>
    <dsp:sp modelId="{5A0E99C1-8E43-4BD8-A8E2-CA509E1432B2}">
      <dsp:nvSpPr>
        <dsp:cNvPr id="0" name=""/>
        <dsp:cNvSpPr/>
      </dsp:nvSpPr>
      <dsp:spPr>
        <a:xfrm>
          <a:off x="6404194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F8F68-294D-4E34-9695-1FECDC621116}">
      <dsp:nvSpPr>
        <dsp:cNvPr id="0" name=""/>
        <dsp:cNvSpPr/>
      </dsp:nvSpPr>
      <dsp:spPr>
        <a:xfrm>
          <a:off x="6529614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Incapability</a:t>
          </a:r>
        </a:p>
      </dsp:txBody>
      <dsp:txXfrm>
        <a:off x="6547981" y="3133817"/>
        <a:ext cx="966624" cy="590365"/>
      </dsp:txXfrm>
    </dsp:sp>
    <dsp:sp modelId="{E9124AB3-49D3-4C82-BD7E-C5F4130E3E78}">
      <dsp:nvSpPr>
        <dsp:cNvPr id="0" name=""/>
        <dsp:cNvSpPr/>
      </dsp:nvSpPr>
      <dsp:spPr>
        <a:xfrm>
          <a:off x="7846522" y="763828"/>
          <a:ext cx="1254198" cy="6270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Benefits</a:t>
          </a:r>
        </a:p>
      </dsp:txBody>
      <dsp:txXfrm>
        <a:off x="7864889" y="782195"/>
        <a:ext cx="1217464" cy="590365"/>
      </dsp:txXfrm>
    </dsp:sp>
    <dsp:sp modelId="{94BB5895-B22E-4ED5-AA20-7EFC631E6369}">
      <dsp:nvSpPr>
        <dsp:cNvPr id="0" name=""/>
        <dsp:cNvSpPr/>
      </dsp:nvSpPr>
      <dsp:spPr>
        <a:xfrm>
          <a:off x="7971942" y="1390927"/>
          <a:ext cx="125419" cy="4703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324"/>
              </a:lnTo>
              <a:lnTo>
                <a:pt x="125419" y="47032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695D9-FB72-4AF1-A527-3ABD2F56328A}">
      <dsp:nvSpPr>
        <dsp:cNvPr id="0" name=""/>
        <dsp:cNvSpPr/>
      </dsp:nvSpPr>
      <dsp:spPr>
        <a:xfrm>
          <a:off x="8097362" y="1547702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Company benefits</a:t>
          </a:r>
        </a:p>
      </dsp:txBody>
      <dsp:txXfrm>
        <a:off x="8115729" y="1566069"/>
        <a:ext cx="966624" cy="590365"/>
      </dsp:txXfrm>
    </dsp:sp>
    <dsp:sp modelId="{FBE5E4A1-CDA4-493F-9229-B8905F59C31D}">
      <dsp:nvSpPr>
        <dsp:cNvPr id="0" name=""/>
        <dsp:cNvSpPr/>
      </dsp:nvSpPr>
      <dsp:spPr>
        <a:xfrm>
          <a:off x="7971942" y="1390927"/>
          <a:ext cx="125419" cy="1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98"/>
              </a:lnTo>
              <a:lnTo>
                <a:pt x="125419" y="125419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E9F165-7297-488E-8DD9-41A4F341855B}">
      <dsp:nvSpPr>
        <dsp:cNvPr id="0" name=""/>
        <dsp:cNvSpPr/>
      </dsp:nvSpPr>
      <dsp:spPr>
        <a:xfrm>
          <a:off x="8097362" y="2331576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Business Expenses</a:t>
          </a:r>
        </a:p>
      </dsp:txBody>
      <dsp:txXfrm>
        <a:off x="8115729" y="2349943"/>
        <a:ext cx="966624" cy="590365"/>
      </dsp:txXfrm>
    </dsp:sp>
    <dsp:sp modelId="{630954B0-C232-448F-ACD8-B2BF8943BC9E}">
      <dsp:nvSpPr>
        <dsp:cNvPr id="0" name=""/>
        <dsp:cNvSpPr/>
      </dsp:nvSpPr>
      <dsp:spPr>
        <a:xfrm>
          <a:off x="7971942" y="1390927"/>
          <a:ext cx="125419" cy="203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072"/>
              </a:lnTo>
              <a:lnTo>
                <a:pt x="125419" y="20380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BF497-68D0-4189-90E0-FA9257498EC6}">
      <dsp:nvSpPr>
        <dsp:cNvPr id="0" name=""/>
        <dsp:cNvSpPr/>
      </dsp:nvSpPr>
      <dsp:spPr>
        <a:xfrm>
          <a:off x="8097362" y="3115450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Long Service Awards</a:t>
          </a:r>
        </a:p>
      </dsp:txBody>
      <dsp:txXfrm>
        <a:off x="8115729" y="3133817"/>
        <a:ext cx="966624" cy="590365"/>
      </dsp:txXfrm>
    </dsp:sp>
    <dsp:sp modelId="{8AD321FB-AC1F-47C3-9DFF-AEB6DB9AEDFA}">
      <dsp:nvSpPr>
        <dsp:cNvPr id="0" name=""/>
        <dsp:cNvSpPr/>
      </dsp:nvSpPr>
      <dsp:spPr>
        <a:xfrm>
          <a:off x="7971942" y="1390927"/>
          <a:ext cx="125419" cy="2821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946"/>
              </a:lnTo>
              <a:lnTo>
                <a:pt x="125419" y="2821946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9BF713-69F3-4E3C-A055-5DF49C85A7AB}">
      <dsp:nvSpPr>
        <dsp:cNvPr id="0" name=""/>
        <dsp:cNvSpPr/>
      </dsp:nvSpPr>
      <dsp:spPr>
        <a:xfrm>
          <a:off x="8097362" y="3899324"/>
          <a:ext cx="1003358" cy="627099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>
              <a:solidFill>
                <a:schemeClr val="bg1"/>
              </a:solidFill>
            </a:rPr>
            <a:t>Reward &amp; Recognition</a:t>
          </a:r>
        </a:p>
      </dsp:txBody>
      <dsp:txXfrm>
        <a:off x="8115729" y="3917691"/>
        <a:ext cx="966624" cy="590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1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1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60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4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16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32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9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86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62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39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9E636-42F7-468C-8162-822FF7AF4792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98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97496259"/>
              </p:ext>
            </p:extLst>
          </p:nvPr>
        </p:nvGraphicFramePr>
        <p:xfrm>
          <a:off x="35496" y="0"/>
          <a:ext cx="910850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19672" y="11663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/>
              <a:t>Performance Management at Bam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8091" y="54643"/>
            <a:ext cx="2590413" cy="66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88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5516C-52B4-43E9-8295-66700839B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0462A-3C49-41E2-94B3-EBF6A217D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745099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C970AADA32A4999D083AE76E8E03B" ma:contentTypeVersion="9" ma:contentTypeDescription="Create a new document." ma:contentTypeScope="" ma:versionID="82142ec78ca2f4cde71223e822315a9a">
  <xsd:schema xmlns:xsd="http://www.w3.org/2001/XMLSchema" xmlns:xs="http://www.w3.org/2001/XMLSchema" xmlns:p="http://schemas.microsoft.com/office/2006/metadata/properties" xmlns:ns2="620b3167-2072-4aae-9171-a2433aa32bcf" targetNamespace="http://schemas.microsoft.com/office/2006/metadata/properties" ma:root="true" ma:fieldsID="1ccd520f4fd0efa220a0382943518566" ns2:_="">
    <xsd:import namespace="620b3167-2072-4aae-9171-a2433aa32b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b3167-2072-4aae-9171-a2433aa32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E31A1F-034E-440D-872F-5BC838823010}"/>
</file>

<file path=customXml/itemProps2.xml><?xml version="1.0" encoding="utf-8"?>
<ds:datastoreItem xmlns:ds="http://schemas.openxmlformats.org/officeDocument/2006/customXml" ds:itemID="{867ACB6C-F6E3-42DF-BC3F-B0691145E210}"/>
</file>

<file path=customXml/itemProps3.xml><?xml version="1.0" encoding="utf-8"?>
<ds:datastoreItem xmlns:ds="http://schemas.openxmlformats.org/officeDocument/2006/customXml" ds:itemID="{579F5544-CB82-4E05-9405-D5ECCAA24655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41</TotalTime>
  <Words>86</Words>
  <Application>Microsoft Office PowerPoint</Application>
  <PresentationFormat>On-screen Show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Blank</vt:lpstr>
      <vt:lpstr>PowerPoint Presentation</vt:lpstr>
      <vt:lpstr>PowerPoint Presentation</vt:lpstr>
    </vt:vector>
  </TitlesOfParts>
  <Company>BAM Nuttall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Fisher, Andrea</dc:creator>
  <cp:lastModifiedBy>Brownbridge, Tim</cp:lastModifiedBy>
  <cp:revision>8</cp:revision>
  <cp:lastPrinted>2016-08-11T13:30:41Z</cp:lastPrinted>
  <dcterms:created xsi:type="dcterms:W3CDTF">2016-08-11T11:04:29Z</dcterms:created>
  <dcterms:modified xsi:type="dcterms:W3CDTF">2021-03-23T10:03:22Z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0x0101002E2C970AADA32A4999D083AE76E8E03B</vt:lpwstr>
  </property>
</Properties>
</file>