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9942513" cy="14371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63" autoAdjust="0"/>
    <p:restoredTop sz="94660"/>
  </p:normalViewPr>
  <p:slideViewPr>
    <p:cSldViewPr>
      <p:cViewPr varScale="1">
        <p:scale>
          <a:sx n="114" d="100"/>
          <a:sy n="114" d="100"/>
        </p:scale>
        <p:origin x="1560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wnbridge, Tim" userId="62f11621-ecdd-4996-a0ef-266579494252" providerId="ADAL" clId="{7E86DE26-C2B4-4D61-87F3-842B5591C7B3}"/>
    <pc:docChg chg="modSld">
      <pc:chgData name="Brownbridge, Tim" userId="62f11621-ecdd-4996-a0ef-266579494252" providerId="ADAL" clId="{7E86DE26-C2B4-4D61-87F3-842B5591C7B3}" dt="2021-03-24T08:54:36.112" v="0" actId="1076"/>
      <pc:docMkLst>
        <pc:docMk/>
      </pc:docMkLst>
      <pc:sldChg chg="modSp">
        <pc:chgData name="Brownbridge, Tim" userId="62f11621-ecdd-4996-a0ef-266579494252" providerId="ADAL" clId="{7E86DE26-C2B4-4D61-87F3-842B5591C7B3}" dt="2021-03-24T08:54:36.112" v="0" actId="1076"/>
        <pc:sldMkLst>
          <pc:docMk/>
          <pc:sldMk cId="1136788993" sldId="256"/>
        </pc:sldMkLst>
        <pc:spChg chg="mod">
          <ac:chgData name="Brownbridge, Tim" userId="62f11621-ecdd-4996-a0ef-266579494252" providerId="ADAL" clId="{7E86DE26-C2B4-4D61-87F3-842B5591C7B3}" dt="2021-03-24T08:54:36.112" v="0" actId="1076"/>
          <ac:spMkLst>
            <pc:docMk/>
            <pc:sldMk cId="1136788993" sldId="256"/>
            <ac:spMk id="10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12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317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601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44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58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16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322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99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86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62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390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98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1052736"/>
            <a:ext cx="1901992" cy="2431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Forming</a:t>
            </a:r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483768" y="202892"/>
            <a:ext cx="446449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/>
              <a:t>Tuckman’s</a:t>
            </a:r>
            <a:r>
              <a:rPr lang="en-GB" b="1" dirty="0"/>
              <a:t> Model of Team Performance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20272" y="1052736"/>
            <a:ext cx="1872208" cy="2431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Performing</a:t>
            </a:r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055958"/>
            <a:ext cx="3960439" cy="320724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020272" y="4077072"/>
            <a:ext cx="1872208" cy="2431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Norming</a:t>
            </a:r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251520" y="4077072"/>
            <a:ext cx="1901992" cy="2431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Storming</a:t>
            </a:r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4563919"/>
            <a:ext cx="3960439" cy="1790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272" y="116632"/>
            <a:ext cx="2005573" cy="54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8899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C970AADA32A4999D083AE76E8E03B" ma:contentTypeVersion="9" ma:contentTypeDescription="Create a new document." ma:contentTypeScope="" ma:versionID="82142ec78ca2f4cde71223e822315a9a">
  <xsd:schema xmlns:xsd="http://www.w3.org/2001/XMLSchema" xmlns:xs="http://www.w3.org/2001/XMLSchema" xmlns:p="http://schemas.microsoft.com/office/2006/metadata/properties" xmlns:ns2="620b3167-2072-4aae-9171-a2433aa32bcf" targetNamespace="http://schemas.microsoft.com/office/2006/metadata/properties" ma:root="true" ma:fieldsID="1ccd520f4fd0efa220a0382943518566" ns2:_="">
    <xsd:import namespace="620b3167-2072-4aae-9171-a2433aa32b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0b3167-2072-4aae-9171-a2433aa32b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FBB44F-CE63-418E-ABFB-3FFD2EB62856}"/>
</file>

<file path=customXml/itemProps2.xml><?xml version="1.0" encoding="utf-8"?>
<ds:datastoreItem xmlns:ds="http://schemas.openxmlformats.org/officeDocument/2006/customXml" ds:itemID="{37258D93-237A-4A16-938F-3C6311A0D921}"/>
</file>

<file path=customXml/itemProps3.xml><?xml version="1.0" encoding="utf-8"?>
<ds:datastoreItem xmlns:ds="http://schemas.openxmlformats.org/officeDocument/2006/customXml" ds:itemID="{AB4EA112-C321-4EA0-ADE4-495FD4DB3D34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32</TotalTime>
  <Words>9</Words>
  <Application>Microsoft Office PowerPoint</Application>
  <PresentationFormat>On-screen Show (4:3)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Blank</vt:lpstr>
      <vt:lpstr>PowerPoint Presentation</vt:lpstr>
    </vt:vector>
  </TitlesOfParts>
  <Company>BAM Nuttall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Fisher, Andrea</dc:creator>
  <cp:lastModifiedBy>Brownbridge, Tim</cp:lastModifiedBy>
  <cp:revision>5</cp:revision>
  <cp:lastPrinted>2016-08-09T15:33:41Z</cp:lastPrinted>
  <dcterms:created xsi:type="dcterms:W3CDTF">2016-08-09T15:22:52Z</dcterms:created>
  <dcterms:modified xsi:type="dcterms:W3CDTF">2021-03-24T08:54:39Z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0x0101002E2C970AADA32A4999D083AE76E8E03B</vt:lpwstr>
  </property>
</Properties>
</file>