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6858000" type="screen4x3"/>
  <p:notesSz cx="6811963" cy="99425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A9D7CE3-2724-41C2-955C-1EC4208336F4}" v="1" dt="2021-03-23T10:03:54.65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>
      <p:cViewPr varScale="1">
        <p:scale>
          <a:sx n="114" d="100"/>
          <a:sy n="114" d="100"/>
        </p:scale>
        <p:origin x="1560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2.xml"/><Relationship Id="rId5" Type="http://schemas.openxmlformats.org/officeDocument/2006/relationships/viewProps" Target="viewProps.xml"/><Relationship Id="rId10" Type="http://schemas.openxmlformats.org/officeDocument/2006/relationships/customXml" Target="../customXml/item1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ownbridge, Tim" userId="62f11621-ecdd-4996-a0ef-266579494252" providerId="ADAL" clId="{EA9D7CE3-2724-41C2-955C-1EC4208336F4}"/>
    <pc:docChg chg="addSld modSld">
      <pc:chgData name="Brownbridge, Tim" userId="62f11621-ecdd-4996-a0ef-266579494252" providerId="ADAL" clId="{EA9D7CE3-2724-41C2-955C-1EC4208336F4}" dt="2021-03-23T10:03:54.652" v="0"/>
      <pc:docMkLst>
        <pc:docMk/>
      </pc:docMkLst>
      <pc:sldChg chg="add">
        <pc:chgData name="Brownbridge, Tim" userId="62f11621-ecdd-4996-a0ef-266579494252" providerId="ADAL" clId="{EA9D7CE3-2724-41C2-955C-1EC4208336F4}" dt="2021-03-23T10:03:54.652" v="0"/>
        <pc:sldMkLst>
          <pc:docMk/>
          <pc:sldMk cId="1327575913" sldId="258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EE26FBC-5A68-4768-B9F8-A49A83CEC525}" type="doc">
      <dgm:prSet loTypeId="urn:microsoft.com/office/officeart/2005/8/layout/cycle4" loCatId="matrix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GB"/>
        </a:p>
      </dgm:t>
    </dgm:pt>
    <dgm:pt modelId="{B035B49A-3C80-42FC-BB45-CB2B9C3863D1}">
      <dgm:prSet phldrT="[Text]"/>
      <dgm:spPr/>
      <dgm:t>
        <a:bodyPr/>
        <a:lstStyle/>
        <a:p>
          <a:r>
            <a:rPr lang="en-GB" dirty="0"/>
            <a:t>Take Action</a:t>
          </a:r>
        </a:p>
      </dgm:t>
    </dgm:pt>
    <dgm:pt modelId="{2742FD91-A18C-4194-A342-6216DDEE5C9F}" type="parTrans" cxnId="{E2ABAE45-A861-40B8-9C32-1EBA596D2E47}">
      <dgm:prSet/>
      <dgm:spPr/>
      <dgm:t>
        <a:bodyPr/>
        <a:lstStyle/>
        <a:p>
          <a:endParaRPr lang="en-GB"/>
        </a:p>
      </dgm:t>
    </dgm:pt>
    <dgm:pt modelId="{8879992A-8E43-4E5A-B835-03DF06067F5C}" type="sibTrans" cxnId="{E2ABAE45-A861-40B8-9C32-1EBA596D2E47}">
      <dgm:prSet/>
      <dgm:spPr/>
      <dgm:t>
        <a:bodyPr/>
        <a:lstStyle/>
        <a:p>
          <a:endParaRPr lang="en-GB"/>
        </a:p>
      </dgm:t>
    </dgm:pt>
    <dgm:pt modelId="{C5FC3C02-2E57-4A6F-A1E4-617BD431A81C}">
      <dgm:prSet phldrT="[Text]"/>
      <dgm:spPr>
        <a:solidFill>
          <a:schemeClr val="accent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GB" dirty="0"/>
            <a:t>Relationship with the team</a:t>
          </a:r>
        </a:p>
      </dgm:t>
    </dgm:pt>
    <dgm:pt modelId="{5C6A71F2-EEB8-4B75-9F05-BD1268DAB34B}" type="parTrans" cxnId="{710D112D-3D4F-4F56-A320-9003DF344BA0}">
      <dgm:prSet/>
      <dgm:spPr/>
      <dgm:t>
        <a:bodyPr/>
        <a:lstStyle/>
        <a:p>
          <a:endParaRPr lang="en-GB"/>
        </a:p>
      </dgm:t>
    </dgm:pt>
    <dgm:pt modelId="{C7D456A1-3825-46E9-B5D8-A5675A50F5AB}" type="sibTrans" cxnId="{710D112D-3D4F-4F56-A320-9003DF344BA0}">
      <dgm:prSet/>
      <dgm:spPr/>
      <dgm:t>
        <a:bodyPr/>
        <a:lstStyle/>
        <a:p>
          <a:endParaRPr lang="en-GB"/>
        </a:p>
      </dgm:t>
    </dgm:pt>
    <dgm:pt modelId="{6B9979A0-277E-42B8-977D-9368BC9244EC}">
      <dgm:prSet phldrT="[Text]"/>
      <dgm:spPr/>
      <dgm:t>
        <a:bodyPr/>
        <a:lstStyle/>
        <a:p>
          <a:r>
            <a:rPr lang="en-GB" dirty="0"/>
            <a:t>Self-Assessment</a:t>
          </a:r>
        </a:p>
      </dgm:t>
    </dgm:pt>
    <dgm:pt modelId="{13614EE3-4158-406C-A7CA-D9C5A2D09A89}" type="parTrans" cxnId="{3D43A428-A82A-4303-99E0-9E5F22DF6875}">
      <dgm:prSet/>
      <dgm:spPr/>
      <dgm:t>
        <a:bodyPr/>
        <a:lstStyle/>
        <a:p>
          <a:endParaRPr lang="en-GB"/>
        </a:p>
      </dgm:t>
    </dgm:pt>
    <dgm:pt modelId="{B2C21732-8140-4053-BD54-9E68772DF2B0}" type="sibTrans" cxnId="{3D43A428-A82A-4303-99E0-9E5F22DF6875}">
      <dgm:prSet/>
      <dgm:spPr/>
      <dgm:t>
        <a:bodyPr/>
        <a:lstStyle/>
        <a:p>
          <a:endParaRPr lang="en-GB"/>
        </a:p>
      </dgm:t>
    </dgm:pt>
    <dgm:pt modelId="{A22AEC2F-E7D0-483C-80B5-C5700D3086D0}">
      <dgm:prSet phldrT="[Text]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GB" dirty="0">
              <a:solidFill>
                <a:schemeClr val="tx1"/>
              </a:solidFill>
            </a:rPr>
            <a:t>Values </a:t>
          </a:r>
        </a:p>
      </dgm:t>
    </dgm:pt>
    <dgm:pt modelId="{A51AD6AC-D196-42A7-B6BF-E28FCEEA5180}" type="parTrans" cxnId="{A75080A3-A039-4C41-A1F8-B71978956DAC}">
      <dgm:prSet/>
      <dgm:spPr/>
      <dgm:t>
        <a:bodyPr/>
        <a:lstStyle/>
        <a:p>
          <a:endParaRPr lang="en-GB"/>
        </a:p>
      </dgm:t>
    </dgm:pt>
    <dgm:pt modelId="{336D45AC-443B-4C5B-9D40-C21C58A8A19D}" type="sibTrans" cxnId="{A75080A3-A039-4C41-A1F8-B71978956DAC}">
      <dgm:prSet/>
      <dgm:spPr/>
      <dgm:t>
        <a:bodyPr/>
        <a:lstStyle/>
        <a:p>
          <a:endParaRPr lang="en-GB"/>
        </a:p>
      </dgm:t>
    </dgm:pt>
    <dgm:pt modelId="{3BCE8799-E96A-43E3-8FB9-5E98F214A30C}">
      <dgm:prSet phldrT="[Text]"/>
      <dgm:spPr/>
      <dgm:t>
        <a:bodyPr/>
        <a:lstStyle/>
        <a:p>
          <a:r>
            <a:rPr lang="en-GB" dirty="0"/>
            <a:t>Explore Options</a:t>
          </a:r>
        </a:p>
      </dgm:t>
    </dgm:pt>
    <dgm:pt modelId="{64A37C0F-EF2D-49EA-8B65-80A6B3B313FE}" type="parTrans" cxnId="{9AD99E04-F03D-4BBC-90C3-00532EFFB726}">
      <dgm:prSet/>
      <dgm:spPr/>
      <dgm:t>
        <a:bodyPr/>
        <a:lstStyle/>
        <a:p>
          <a:endParaRPr lang="en-GB"/>
        </a:p>
      </dgm:t>
    </dgm:pt>
    <dgm:pt modelId="{8BB77DCD-C691-467A-9591-5C26847A2816}" type="sibTrans" cxnId="{9AD99E04-F03D-4BBC-90C3-00532EFFB726}">
      <dgm:prSet/>
      <dgm:spPr/>
      <dgm:t>
        <a:bodyPr/>
        <a:lstStyle/>
        <a:p>
          <a:endParaRPr lang="en-GB"/>
        </a:p>
      </dgm:t>
    </dgm:pt>
    <dgm:pt modelId="{AEC55700-7B71-481E-9F4E-34CDAB9C9CB7}">
      <dgm:prSet phldrT="[Text]" custT="1"/>
      <dgm:spPr>
        <a:solidFill>
          <a:schemeClr val="accent4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GB" sz="1300" dirty="0"/>
            <a:t>Occupational Research</a:t>
          </a:r>
        </a:p>
      </dgm:t>
    </dgm:pt>
    <dgm:pt modelId="{9BB12D90-8A4A-423A-9F66-A64BCABA7C2D}" type="parTrans" cxnId="{822527C5-0CD3-49EC-BFAA-27B4D0120861}">
      <dgm:prSet/>
      <dgm:spPr/>
      <dgm:t>
        <a:bodyPr/>
        <a:lstStyle/>
        <a:p>
          <a:endParaRPr lang="en-GB"/>
        </a:p>
      </dgm:t>
    </dgm:pt>
    <dgm:pt modelId="{A527EF63-31D4-4CB2-BFDB-59F38CF7706E}" type="sibTrans" cxnId="{822527C5-0CD3-49EC-BFAA-27B4D0120861}">
      <dgm:prSet/>
      <dgm:spPr/>
      <dgm:t>
        <a:bodyPr/>
        <a:lstStyle/>
        <a:p>
          <a:endParaRPr lang="en-GB"/>
        </a:p>
      </dgm:t>
    </dgm:pt>
    <dgm:pt modelId="{4F0785EE-D943-4999-A730-D4C778D0C85E}">
      <dgm:prSet phldrT="[Text]"/>
      <dgm:spPr/>
      <dgm:t>
        <a:bodyPr/>
        <a:lstStyle/>
        <a:p>
          <a:r>
            <a:rPr lang="en-GB" dirty="0"/>
            <a:t>Get Focused</a:t>
          </a:r>
        </a:p>
      </dgm:t>
    </dgm:pt>
    <dgm:pt modelId="{2F09799E-A989-4E1E-A912-9D35796DEEAB}" type="parTrans" cxnId="{5CACC60F-2B7C-4F92-99C2-81C4B838A92D}">
      <dgm:prSet/>
      <dgm:spPr/>
      <dgm:t>
        <a:bodyPr/>
        <a:lstStyle/>
        <a:p>
          <a:endParaRPr lang="en-GB"/>
        </a:p>
      </dgm:t>
    </dgm:pt>
    <dgm:pt modelId="{2A29A27C-234A-46CF-AB46-0A6186EE89CF}" type="sibTrans" cxnId="{5CACC60F-2B7C-4F92-99C2-81C4B838A92D}">
      <dgm:prSet/>
      <dgm:spPr/>
      <dgm:t>
        <a:bodyPr/>
        <a:lstStyle/>
        <a:p>
          <a:endParaRPr lang="en-GB"/>
        </a:p>
      </dgm:t>
    </dgm:pt>
    <dgm:pt modelId="{CBCBA2AB-3F8D-4676-9B04-AE78534C380B}">
      <dgm:prSet phldrT="[Text]"/>
      <dgm:spPr>
        <a:solidFill>
          <a:schemeClr val="accent5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GB" dirty="0"/>
            <a:t>Action Planning</a:t>
          </a:r>
        </a:p>
      </dgm:t>
    </dgm:pt>
    <dgm:pt modelId="{F0E2C662-BE76-4CAC-AC0D-B8CA7C17801C}" type="parTrans" cxnId="{63872465-B63D-439D-B8FE-4C29B3FB8179}">
      <dgm:prSet/>
      <dgm:spPr/>
      <dgm:t>
        <a:bodyPr/>
        <a:lstStyle/>
        <a:p>
          <a:endParaRPr lang="en-GB"/>
        </a:p>
      </dgm:t>
    </dgm:pt>
    <dgm:pt modelId="{B0EC2CCC-C691-4A06-88C0-363C1D10F7E3}" type="sibTrans" cxnId="{63872465-B63D-439D-B8FE-4C29B3FB8179}">
      <dgm:prSet/>
      <dgm:spPr/>
      <dgm:t>
        <a:bodyPr/>
        <a:lstStyle/>
        <a:p>
          <a:endParaRPr lang="en-GB"/>
        </a:p>
      </dgm:t>
    </dgm:pt>
    <dgm:pt modelId="{3C84F7E4-5182-4EDA-9575-D78E5D8BD7FB}">
      <dgm:prSet phldrT="[Text]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GB" dirty="0">
              <a:solidFill>
                <a:schemeClr val="tx1"/>
              </a:solidFill>
            </a:rPr>
            <a:t>Interests</a:t>
          </a:r>
        </a:p>
      </dgm:t>
    </dgm:pt>
    <dgm:pt modelId="{742C71D3-D825-433A-8F11-604BE4784467}" type="parTrans" cxnId="{AABA6DD1-2F14-482C-A95C-54003C989528}">
      <dgm:prSet/>
      <dgm:spPr/>
      <dgm:t>
        <a:bodyPr/>
        <a:lstStyle/>
        <a:p>
          <a:endParaRPr lang="en-GB"/>
        </a:p>
      </dgm:t>
    </dgm:pt>
    <dgm:pt modelId="{82EC7123-DD32-42E7-972B-A70EE0684CC8}" type="sibTrans" cxnId="{AABA6DD1-2F14-482C-A95C-54003C989528}">
      <dgm:prSet/>
      <dgm:spPr/>
      <dgm:t>
        <a:bodyPr/>
        <a:lstStyle/>
        <a:p>
          <a:endParaRPr lang="en-GB"/>
        </a:p>
      </dgm:t>
    </dgm:pt>
    <dgm:pt modelId="{6120F5F8-28DD-413E-80B0-2F462E7C8CCE}">
      <dgm:prSet phldrT="[Text]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GB" dirty="0">
              <a:solidFill>
                <a:schemeClr val="tx1"/>
              </a:solidFill>
            </a:rPr>
            <a:t>Strengths</a:t>
          </a:r>
        </a:p>
      </dgm:t>
    </dgm:pt>
    <dgm:pt modelId="{A0CF9046-179B-49BF-9A19-6DC330F1AFDD}" type="parTrans" cxnId="{CD6EBD4A-0E14-45E9-B70D-3396D02B7B3E}">
      <dgm:prSet/>
      <dgm:spPr/>
      <dgm:t>
        <a:bodyPr/>
        <a:lstStyle/>
        <a:p>
          <a:endParaRPr lang="en-GB"/>
        </a:p>
      </dgm:t>
    </dgm:pt>
    <dgm:pt modelId="{9D08CE8C-4BE2-4ADC-A5DA-1D6B1276DDB2}" type="sibTrans" cxnId="{CD6EBD4A-0E14-45E9-B70D-3396D02B7B3E}">
      <dgm:prSet/>
      <dgm:spPr/>
      <dgm:t>
        <a:bodyPr/>
        <a:lstStyle/>
        <a:p>
          <a:endParaRPr lang="en-GB"/>
        </a:p>
      </dgm:t>
    </dgm:pt>
    <dgm:pt modelId="{9A42565C-3B13-4E61-A7DF-AE2362DB7675}">
      <dgm:prSet phldrT="[Text]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GB" dirty="0">
              <a:solidFill>
                <a:schemeClr val="tx1"/>
              </a:solidFill>
            </a:rPr>
            <a:t>Traits</a:t>
          </a:r>
        </a:p>
      </dgm:t>
    </dgm:pt>
    <dgm:pt modelId="{451F8C46-0033-4292-8C6C-D2F885A69B8C}" type="parTrans" cxnId="{A68FE366-1F8E-4DDA-83F7-EC175CC9433B}">
      <dgm:prSet/>
      <dgm:spPr/>
      <dgm:t>
        <a:bodyPr/>
        <a:lstStyle/>
        <a:p>
          <a:endParaRPr lang="en-GB"/>
        </a:p>
      </dgm:t>
    </dgm:pt>
    <dgm:pt modelId="{10F3B10D-CECB-4373-934F-E1F09AB0F29A}" type="sibTrans" cxnId="{A68FE366-1F8E-4DDA-83F7-EC175CC9433B}">
      <dgm:prSet/>
      <dgm:spPr/>
      <dgm:t>
        <a:bodyPr/>
        <a:lstStyle/>
        <a:p>
          <a:endParaRPr lang="en-GB"/>
        </a:p>
      </dgm:t>
    </dgm:pt>
    <dgm:pt modelId="{DBE1871F-EDD1-4A3C-BDA6-169D2F0F23D1}">
      <dgm:prSet phldrT="[Text]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GB" dirty="0">
              <a:solidFill>
                <a:schemeClr val="tx1"/>
              </a:solidFill>
            </a:rPr>
            <a:t>Ambitions</a:t>
          </a:r>
        </a:p>
      </dgm:t>
    </dgm:pt>
    <dgm:pt modelId="{EAF41558-3C4A-45E9-A40E-69A2F63FF034}" type="parTrans" cxnId="{C0A22544-B29D-495D-A71C-3182F70F0490}">
      <dgm:prSet/>
      <dgm:spPr/>
      <dgm:t>
        <a:bodyPr/>
        <a:lstStyle/>
        <a:p>
          <a:endParaRPr lang="en-GB"/>
        </a:p>
      </dgm:t>
    </dgm:pt>
    <dgm:pt modelId="{DBAD91C3-AF6B-47FD-BC03-1520C9F1679F}" type="sibTrans" cxnId="{C0A22544-B29D-495D-A71C-3182F70F0490}">
      <dgm:prSet/>
      <dgm:spPr/>
      <dgm:t>
        <a:bodyPr/>
        <a:lstStyle/>
        <a:p>
          <a:endParaRPr lang="en-GB"/>
        </a:p>
      </dgm:t>
    </dgm:pt>
    <dgm:pt modelId="{75AA0CF0-2E4C-4ECE-9631-D04FD9D196CB}">
      <dgm:prSet phldrT="[Text]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GB" dirty="0">
              <a:solidFill>
                <a:schemeClr val="tx1"/>
              </a:solidFill>
            </a:rPr>
            <a:t>Development Areas</a:t>
          </a:r>
        </a:p>
      </dgm:t>
    </dgm:pt>
    <dgm:pt modelId="{2E3F32A7-9CD9-47F7-8FBF-F815F8BF0C5B}" type="parTrans" cxnId="{B9D8F91C-DCE7-40BE-A2EE-B7D0F6C9517C}">
      <dgm:prSet/>
      <dgm:spPr/>
      <dgm:t>
        <a:bodyPr/>
        <a:lstStyle/>
        <a:p>
          <a:endParaRPr lang="en-GB"/>
        </a:p>
      </dgm:t>
    </dgm:pt>
    <dgm:pt modelId="{479535DC-6EF8-4DBF-8C59-58A91E74F948}" type="sibTrans" cxnId="{B9D8F91C-DCE7-40BE-A2EE-B7D0F6C9517C}">
      <dgm:prSet/>
      <dgm:spPr/>
      <dgm:t>
        <a:bodyPr/>
        <a:lstStyle/>
        <a:p>
          <a:endParaRPr lang="en-GB"/>
        </a:p>
      </dgm:t>
    </dgm:pt>
    <dgm:pt modelId="{B3DE6F91-1C83-4A15-A77A-B4CB2BD46313}">
      <dgm:prSet phldrT="[Text]" custT="1"/>
      <dgm:spPr>
        <a:solidFill>
          <a:schemeClr val="accent4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GB" sz="1300" dirty="0"/>
            <a:t>Vocational Training</a:t>
          </a:r>
        </a:p>
      </dgm:t>
    </dgm:pt>
    <dgm:pt modelId="{FA1521EA-76F9-4E0D-AF4D-4136BD9CA4BE}" type="parTrans" cxnId="{926F9548-D1BF-4959-9E53-E1B4E5557A7B}">
      <dgm:prSet/>
      <dgm:spPr/>
      <dgm:t>
        <a:bodyPr/>
        <a:lstStyle/>
        <a:p>
          <a:endParaRPr lang="en-GB"/>
        </a:p>
      </dgm:t>
    </dgm:pt>
    <dgm:pt modelId="{6BB20855-8DD8-44C3-AB9B-3853664A143C}" type="sibTrans" cxnId="{926F9548-D1BF-4959-9E53-E1B4E5557A7B}">
      <dgm:prSet/>
      <dgm:spPr/>
      <dgm:t>
        <a:bodyPr/>
        <a:lstStyle/>
        <a:p>
          <a:endParaRPr lang="en-GB"/>
        </a:p>
      </dgm:t>
    </dgm:pt>
    <dgm:pt modelId="{160B479A-64EF-47D8-BCDE-545AB49F2A69}">
      <dgm:prSet phldrT="[Text]" custT="1"/>
      <dgm:spPr>
        <a:solidFill>
          <a:schemeClr val="accent4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GB" sz="1300" dirty="0"/>
            <a:t>Membership of a professional body</a:t>
          </a:r>
        </a:p>
      </dgm:t>
    </dgm:pt>
    <dgm:pt modelId="{867F07D8-E8BA-42CB-BBDF-1D876A87F657}" type="parTrans" cxnId="{D26CAEE0-DF22-4E90-8153-D9B6FCC079BD}">
      <dgm:prSet/>
      <dgm:spPr/>
      <dgm:t>
        <a:bodyPr/>
        <a:lstStyle/>
        <a:p>
          <a:endParaRPr lang="en-GB"/>
        </a:p>
      </dgm:t>
    </dgm:pt>
    <dgm:pt modelId="{7AD7EFDA-8B69-4012-840A-04AED43B49C0}" type="sibTrans" cxnId="{D26CAEE0-DF22-4E90-8153-D9B6FCC079BD}">
      <dgm:prSet/>
      <dgm:spPr/>
      <dgm:t>
        <a:bodyPr/>
        <a:lstStyle/>
        <a:p>
          <a:endParaRPr lang="en-GB"/>
        </a:p>
      </dgm:t>
    </dgm:pt>
    <dgm:pt modelId="{6D466F47-BA51-4092-8B4D-8820086EFD7F}">
      <dgm:prSet phldrT="[Text]" custT="1"/>
      <dgm:spPr>
        <a:solidFill>
          <a:schemeClr val="accent4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GB" sz="1300" dirty="0"/>
            <a:t>Academy Guide</a:t>
          </a:r>
        </a:p>
      </dgm:t>
    </dgm:pt>
    <dgm:pt modelId="{1A153B5F-D050-41DA-9228-873CC76802FA}" type="parTrans" cxnId="{31C074AA-A113-4C97-9176-11E67F0555AA}">
      <dgm:prSet/>
      <dgm:spPr/>
      <dgm:t>
        <a:bodyPr/>
        <a:lstStyle/>
        <a:p>
          <a:endParaRPr lang="en-GB"/>
        </a:p>
      </dgm:t>
    </dgm:pt>
    <dgm:pt modelId="{99F646B8-1159-4478-86F2-F7E44E274235}" type="sibTrans" cxnId="{31C074AA-A113-4C97-9176-11E67F0555AA}">
      <dgm:prSet/>
      <dgm:spPr/>
      <dgm:t>
        <a:bodyPr/>
        <a:lstStyle/>
        <a:p>
          <a:endParaRPr lang="en-GB"/>
        </a:p>
      </dgm:t>
    </dgm:pt>
    <dgm:pt modelId="{AE15DF7E-D8DF-4AFE-A31E-A6503FD4001A}">
      <dgm:prSet phldrT="[Text]" custT="1"/>
      <dgm:spPr>
        <a:solidFill>
          <a:schemeClr val="accent4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GB" sz="1300" dirty="0"/>
            <a:t>On the Job training</a:t>
          </a:r>
        </a:p>
      </dgm:t>
    </dgm:pt>
    <dgm:pt modelId="{DFDC0819-5089-448D-9AC3-BF833F4A487D}" type="parTrans" cxnId="{8E86421C-A92E-4840-9B88-25350F17DEA1}">
      <dgm:prSet/>
      <dgm:spPr/>
      <dgm:t>
        <a:bodyPr/>
        <a:lstStyle/>
        <a:p>
          <a:endParaRPr lang="en-GB"/>
        </a:p>
      </dgm:t>
    </dgm:pt>
    <dgm:pt modelId="{C4017095-D51A-4D13-8FAA-967C60012C19}" type="sibTrans" cxnId="{8E86421C-A92E-4840-9B88-25350F17DEA1}">
      <dgm:prSet/>
      <dgm:spPr/>
      <dgm:t>
        <a:bodyPr/>
        <a:lstStyle/>
        <a:p>
          <a:endParaRPr lang="en-GB"/>
        </a:p>
      </dgm:t>
    </dgm:pt>
    <dgm:pt modelId="{C9A49545-0A30-4C70-BA17-5DF6364240B0}">
      <dgm:prSet phldrT="[Text]"/>
      <dgm:spPr>
        <a:solidFill>
          <a:schemeClr val="accent5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GB" dirty="0"/>
            <a:t>Objective Setting</a:t>
          </a:r>
        </a:p>
      </dgm:t>
    </dgm:pt>
    <dgm:pt modelId="{2E621B91-79B4-4865-AA2D-1641C02CB856}" type="parTrans" cxnId="{BF7F3AB0-0628-4A6B-B66F-FD855CA13BFC}">
      <dgm:prSet/>
      <dgm:spPr/>
      <dgm:t>
        <a:bodyPr/>
        <a:lstStyle/>
        <a:p>
          <a:endParaRPr lang="en-GB"/>
        </a:p>
      </dgm:t>
    </dgm:pt>
    <dgm:pt modelId="{14B1BE13-DFDE-4C4D-8DF1-7626A6F7B62F}" type="sibTrans" cxnId="{BF7F3AB0-0628-4A6B-B66F-FD855CA13BFC}">
      <dgm:prSet/>
      <dgm:spPr/>
      <dgm:t>
        <a:bodyPr/>
        <a:lstStyle/>
        <a:p>
          <a:endParaRPr lang="en-GB"/>
        </a:p>
      </dgm:t>
    </dgm:pt>
    <dgm:pt modelId="{7D7BB245-F277-4923-BA6F-B2A03DDA35C2}">
      <dgm:prSet phldrT="[Text]"/>
      <dgm:spPr>
        <a:solidFill>
          <a:schemeClr val="accent5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GB" dirty="0"/>
            <a:t>Decision Making</a:t>
          </a:r>
        </a:p>
      </dgm:t>
    </dgm:pt>
    <dgm:pt modelId="{6336EE40-7944-42B1-A7BA-C5032A342F04}" type="parTrans" cxnId="{4A4E1E08-469E-4F53-8368-3799D5FA9EB7}">
      <dgm:prSet/>
      <dgm:spPr/>
      <dgm:t>
        <a:bodyPr/>
        <a:lstStyle/>
        <a:p>
          <a:endParaRPr lang="en-GB"/>
        </a:p>
      </dgm:t>
    </dgm:pt>
    <dgm:pt modelId="{D6E974C4-840D-4699-A833-FC579CF06876}" type="sibTrans" cxnId="{4A4E1E08-469E-4F53-8368-3799D5FA9EB7}">
      <dgm:prSet/>
      <dgm:spPr/>
      <dgm:t>
        <a:bodyPr/>
        <a:lstStyle/>
        <a:p>
          <a:endParaRPr lang="en-GB"/>
        </a:p>
      </dgm:t>
    </dgm:pt>
    <dgm:pt modelId="{72B5C7E5-775F-4C39-9F06-042ABD643995}">
      <dgm:prSet phldrT="[Text]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GB" dirty="0">
              <a:solidFill>
                <a:schemeClr val="tx1"/>
              </a:solidFill>
            </a:rPr>
            <a:t>Feedback</a:t>
          </a:r>
        </a:p>
      </dgm:t>
    </dgm:pt>
    <dgm:pt modelId="{493C3018-53EF-4077-A486-7777E7DB42C8}" type="parTrans" cxnId="{1E583654-0EA4-4BCC-959F-4666A00778EF}">
      <dgm:prSet/>
      <dgm:spPr/>
      <dgm:t>
        <a:bodyPr/>
        <a:lstStyle/>
        <a:p>
          <a:endParaRPr lang="en-GB"/>
        </a:p>
      </dgm:t>
    </dgm:pt>
    <dgm:pt modelId="{9850DF38-5E41-4626-8560-26ADEB089309}" type="sibTrans" cxnId="{1E583654-0EA4-4BCC-959F-4666A00778EF}">
      <dgm:prSet/>
      <dgm:spPr/>
      <dgm:t>
        <a:bodyPr/>
        <a:lstStyle/>
        <a:p>
          <a:endParaRPr lang="en-GB"/>
        </a:p>
      </dgm:t>
    </dgm:pt>
    <dgm:pt modelId="{1A0D6CDC-3957-4F2A-BAA1-AA1C1F4137B7}">
      <dgm:prSet phldrT="[Text]"/>
      <dgm:spPr>
        <a:solidFill>
          <a:schemeClr val="accent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GB" dirty="0"/>
            <a:t>Gain experience</a:t>
          </a:r>
        </a:p>
      </dgm:t>
    </dgm:pt>
    <dgm:pt modelId="{9FBEA60F-891E-4A8A-AE0F-F6826AFBD123}" type="parTrans" cxnId="{80B01678-B990-4D1F-87F4-A3826BA1F52B}">
      <dgm:prSet/>
      <dgm:spPr/>
      <dgm:t>
        <a:bodyPr/>
        <a:lstStyle/>
        <a:p>
          <a:endParaRPr lang="en-GB"/>
        </a:p>
      </dgm:t>
    </dgm:pt>
    <dgm:pt modelId="{FCA5CB76-4316-42A5-8FDC-0B765D548B51}" type="sibTrans" cxnId="{80B01678-B990-4D1F-87F4-A3826BA1F52B}">
      <dgm:prSet/>
      <dgm:spPr/>
      <dgm:t>
        <a:bodyPr/>
        <a:lstStyle/>
        <a:p>
          <a:endParaRPr lang="en-GB"/>
        </a:p>
      </dgm:t>
    </dgm:pt>
    <dgm:pt modelId="{4FAA6F11-43C3-4B21-91B5-45B0E5EBB202}">
      <dgm:prSet phldrT="[Text]"/>
      <dgm:spPr>
        <a:solidFill>
          <a:schemeClr val="accent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GB" dirty="0"/>
            <a:t>Increase knowledge</a:t>
          </a:r>
        </a:p>
      </dgm:t>
    </dgm:pt>
    <dgm:pt modelId="{12DE7C02-9416-49EC-B781-511BAECEBFBD}" type="parTrans" cxnId="{599AD7AD-8560-430F-A0A2-203FA1F84B04}">
      <dgm:prSet/>
      <dgm:spPr/>
      <dgm:t>
        <a:bodyPr/>
        <a:lstStyle/>
        <a:p>
          <a:endParaRPr lang="en-GB"/>
        </a:p>
      </dgm:t>
    </dgm:pt>
    <dgm:pt modelId="{60735F01-1641-49F4-A686-5EE5A304DF8F}" type="sibTrans" cxnId="{599AD7AD-8560-430F-A0A2-203FA1F84B04}">
      <dgm:prSet/>
      <dgm:spPr/>
      <dgm:t>
        <a:bodyPr/>
        <a:lstStyle/>
        <a:p>
          <a:endParaRPr lang="en-GB"/>
        </a:p>
      </dgm:t>
    </dgm:pt>
    <dgm:pt modelId="{E6059EE0-023F-4423-B9EB-94E9BEC4B70B}">
      <dgm:prSet phldrT="[Text]"/>
      <dgm:spPr>
        <a:solidFill>
          <a:schemeClr val="accent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GB" dirty="0"/>
            <a:t>Demonstrate behaviours</a:t>
          </a:r>
        </a:p>
      </dgm:t>
    </dgm:pt>
    <dgm:pt modelId="{DC319AAA-464E-4362-A741-3E445E2C6615}" type="parTrans" cxnId="{FD6E589C-7C24-4254-8244-F125319EA78A}">
      <dgm:prSet/>
      <dgm:spPr/>
      <dgm:t>
        <a:bodyPr/>
        <a:lstStyle/>
        <a:p>
          <a:endParaRPr lang="en-GB"/>
        </a:p>
      </dgm:t>
    </dgm:pt>
    <dgm:pt modelId="{E24E350E-EEB3-43FF-856A-E5B7E8D99D59}" type="sibTrans" cxnId="{FD6E589C-7C24-4254-8244-F125319EA78A}">
      <dgm:prSet/>
      <dgm:spPr/>
      <dgm:t>
        <a:bodyPr/>
        <a:lstStyle/>
        <a:p>
          <a:endParaRPr lang="en-GB"/>
        </a:p>
      </dgm:t>
    </dgm:pt>
    <dgm:pt modelId="{13170963-B470-4EA5-BD34-2020C7B63F3B}">
      <dgm:prSet phldrT="[Text]"/>
      <dgm:spPr>
        <a:solidFill>
          <a:schemeClr val="accent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GB" dirty="0"/>
            <a:t>Get results</a:t>
          </a:r>
        </a:p>
      </dgm:t>
    </dgm:pt>
    <dgm:pt modelId="{AF92D460-24E7-4171-B5D5-E823A64E33C7}" type="parTrans" cxnId="{91865941-30E1-473C-8204-2D01D36530DA}">
      <dgm:prSet/>
      <dgm:spPr/>
      <dgm:t>
        <a:bodyPr/>
        <a:lstStyle/>
        <a:p>
          <a:endParaRPr lang="en-GB"/>
        </a:p>
      </dgm:t>
    </dgm:pt>
    <dgm:pt modelId="{2D19C7E5-D0DE-4E82-BE7B-49C64C1861E2}" type="sibTrans" cxnId="{91865941-30E1-473C-8204-2D01D36530DA}">
      <dgm:prSet/>
      <dgm:spPr/>
      <dgm:t>
        <a:bodyPr/>
        <a:lstStyle/>
        <a:p>
          <a:endParaRPr lang="en-GB"/>
        </a:p>
      </dgm:t>
    </dgm:pt>
    <dgm:pt modelId="{69AE5FBA-B482-4A8C-BD10-28ECC0528ABF}">
      <dgm:prSet phldrT="[Text]"/>
      <dgm:spPr>
        <a:solidFill>
          <a:schemeClr val="accent5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GB" dirty="0"/>
            <a:t>Problem solving</a:t>
          </a:r>
        </a:p>
      </dgm:t>
    </dgm:pt>
    <dgm:pt modelId="{2E96D75E-A1C3-4718-B43C-9AF1A977F7B7}" type="parTrans" cxnId="{47A3C440-2252-4C9F-AF94-D9B5F7D49803}">
      <dgm:prSet/>
      <dgm:spPr/>
      <dgm:t>
        <a:bodyPr/>
        <a:lstStyle/>
        <a:p>
          <a:endParaRPr lang="en-GB"/>
        </a:p>
      </dgm:t>
    </dgm:pt>
    <dgm:pt modelId="{CB5D0903-2982-42E0-A9FD-3CFA79BDD56A}" type="sibTrans" cxnId="{47A3C440-2252-4C9F-AF94-D9B5F7D49803}">
      <dgm:prSet/>
      <dgm:spPr/>
      <dgm:t>
        <a:bodyPr/>
        <a:lstStyle/>
        <a:p>
          <a:endParaRPr lang="en-GB"/>
        </a:p>
      </dgm:t>
    </dgm:pt>
    <dgm:pt modelId="{4EDC8767-E2CF-42C0-9C42-AE3159E737FF}" type="pres">
      <dgm:prSet presAssocID="{6EE26FBC-5A68-4768-B9F8-A49A83CEC525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</dgm:pt>
    <dgm:pt modelId="{62FAD88D-876E-4BEF-8559-0EF88B80E5C6}" type="pres">
      <dgm:prSet presAssocID="{6EE26FBC-5A68-4768-B9F8-A49A83CEC525}" presName="children" presStyleCnt="0"/>
      <dgm:spPr/>
    </dgm:pt>
    <dgm:pt modelId="{C45261D7-654A-457E-9286-822DD2277359}" type="pres">
      <dgm:prSet presAssocID="{6EE26FBC-5A68-4768-B9F8-A49A83CEC525}" presName="child1group" presStyleCnt="0"/>
      <dgm:spPr/>
    </dgm:pt>
    <dgm:pt modelId="{FDE405EA-F371-4659-96C5-6EBD61F883E3}" type="pres">
      <dgm:prSet presAssocID="{6EE26FBC-5A68-4768-B9F8-A49A83CEC525}" presName="child1" presStyleLbl="bgAcc1" presStyleIdx="0" presStyleCnt="4" custLinFactNeighborX="-20900"/>
      <dgm:spPr/>
    </dgm:pt>
    <dgm:pt modelId="{BBFEB603-34D2-41CE-80E0-19E3C88D079E}" type="pres">
      <dgm:prSet presAssocID="{6EE26FBC-5A68-4768-B9F8-A49A83CEC525}" presName="child1Text" presStyleLbl="bgAcc1" presStyleIdx="0" presStyleCnt="4">
        <dgm:presLayoutVars>
          <dgm:bulletEnabled val="1"/>
        </dgm:presLayoutVars>
      </dgm:prSet>
      <dgm:spPr/>
    </dgm:pt>
    <dgm:pt modelId="{3E16139E-DFD5-4FF8-A43F-971903B89230}" type="pres">
      <dgm:prSet presAssocID="{6EE26FBC-5A68-4768-B9F8-A49A83CEC525}" presName="child2group" presStyleCnt="0"/>
      <dgm:spPr/>
    </dgm:pt>
    <dgm:pt modelId="{2C5C8CAA-5257-4903-9EE2-D309687D2981}" type="pres">
      <dgm:prSet presAssocID="{6EE26FBC-5A68-4768-B9F8-A49A83CEC525}" presName="child2" presStyleLbl="bgAcc1" presStyleIdx="1" presStyleCnt="4" custLinFactNeighborX="21000"/>
      <dgm:spPr/>
    </dgm:pt>
    <dgm:pt modelId="{B7162208-3C88-4C5D-98E6-A36252EF89A5}" type="pres">
      <dgm:prSet presAssocID="{6EE26FBC-5A68-4768-B9F8-A49A83CEC525}" presName="child2Text" presStyleLbl="bgAcc1" presStyleIdx="1" presStyleCnt="4">
        <dgm:presLayoutVars>
          <dgm:bulletEnabled val="1"/>
        </dgm:presLayoutVars>
      </dgm:prSet>
      <dgm:spPr/>
    </dgm:pt>
    <dgm:pt modelId="{BE61E5F7-4940-409A-928E-DC530ADD4F83}" type="pres">
      <dgm:prSet presAssocID="{6EE26FBC-5A68-4768-B9F8-A49A83CEC525}" presName="child3group" presStyleCnt="0"/>
      <dgm:spPr/>
    </dgm:pt>
    <dgm:pt modelId="{4108965D-F230-4333-BFCB-4E63C0C2D4D5}" type="pres">
      <dgm:prSet presAssocID="{6EE26FBC-5A68-4768-B9F8-A49A83CEC525}" presName="child3" presStyleLbl="bgAcc1" presStyleIdx="2" presStyleCnt="4" custLinFactNeighborX="21000" custLinFactNeighborY="-1461"/>
      <dgm:spPr/>
    </dgm:pt>
    <dgm:pt modelId="{528F0E70-9CEA-4362-801B-D5210910D910}" type="pres">
      <dgm:prSet presAssocID="{6EE26FBC-5A68-4768-B9F8-A49A83CEC525}" presName="child3Text" presStyleLbl="bgAcc1" presStyleIdx="2" presStyleCnt="4">
        <dgm:presLayoutVars>
          <dgm:bulletEnabled val="1"/>
        </dgm:presLayoutVars>
      </dgm:prSet>
      <dgm:spPr/>
    </dgm:pt>
    <dgm:pt modelId="{8B0E7B6E-48B8-495E-A7B0-D619B67FB97A}" type="pres">
      <dgm:prSet presAssocID="{6EE26FBC-5A68-4768-B9F8-A49A83CEC525}" presName="child4group" presStyleCnt="0"/>
      <dgm:spPr/>
    </dgm:pt>
    <dgm:pt modelId="{6049B684-94AD-4964-9ADE-B475E0DFDB8A}" type="pres">
      <dgm:prSet presAssocID="{6EE26FBC-5A68-4768-B9F8-A49A83CEC525}" presName="child4" presStyleLbl="bgAcc1" presStyleIdx="3" presStyleCnt="4" custLinFactNeighborX="-20900" custLinFactNeighborY="-1461"/>
      <dgm:spPr/>
    </dgm:pt>
    <dgm:pt modelId="{22F3F67F-61A2-4310-BCF6-DD2CA5AF85FA}" type="pres">
      <dgm:prSet presAssocID="{6EE26FBC-5A68-4768-B9F8-A49A83CEC525}" presName="child4Text" presStyleLbl="bgAcc1" presStyleIdx="3" presStyleCnt="4">
        <dgm:presLayoutVars>
          <dgm:bulletEnabled val="1"/>
        </dgm:presLayoutVars>
      </dgm:prSet>
      <dgm:spPr/>
    </dgm:pt>
    <dgm:pt modelId="{1D486776-1140-4A9A-8808-9EE812CE9E68}" type="pres">
      <dgm:prSet presAssocID="{6EE26FBC-5A68-4768-B9F8-A49A83CEC525}" presName="childPlaceholder" presStyleCnt="0"/>
      <dgm:spPr/>
    </dgm:pt>
    <dgm:pt modelId="{AF6B424C-263B-43DE-B9B3-7C14DF37B2D6}" type="pres">
      <dgm:prSet presAssocID="{6EE26FBC-5A68-4768-B9F8-A49A83CEC525}" presName="circle" presStyleCnt="0"/>
      <dgm:spPr/>
    </dgm:pt>
    <dgm:pt modelId="{2C94DD8C-1E3B-462A-9FB2-893116DAAD63}" type="pres">
      <dgm:prSet presAssocID="{6EE26FBC-5A68-4768-B9F8-A49A83CEC525}" presName="quadrant1" presStyleLbl="node1" presStyleIdx="0" presStyleCnt="4">
        <dgm:presLayoutVars>
          <dgm:chMax val="1"/>
          <dgm:bulletEnabled val="1"/>
        </dgm:presLayoutVars>
      </dgm:prSet>
      <dgm:spPr/>
    </dgm:pt>
    <dgm:pt modelId="{1D2D8620-0E2E-4785-9C93-95CBE5473A29}" type="pres">
      <dgm:prSet presAssocID="{6EE26FBC-5A68-4768-B9F8-A49A83CEC525}" presName="quadrant2" presStyleLbl="node1" presStyleIdx="1" presStyleCnt="4">
        <dgm:presLayoutVars>
          <dgm:chMax val="1"/>
          <dgm:bulletEnabled val="1"/>
        </dgm:presLayoutVars>
      </dgm:prSet>
      <dgm:spPr/>
    </dgm:pt>
    <dgm:pt modelId="{1D4F7A67-94F9-49BF-9BF3-520AD362FAF2}" type="pres">
      <dgm:prSet presAssocID="{6EE26FBC-5A68-4768-B9F8-A49A83CEC525}" presName="quadrant3" presStyleLbl="node1" presStyleIdx="2" presStyleCnt="4">
        <dgm:presLayoutVars>
          <dgm:chMax val="1"/>
          <dgm:bulletEnabled val="1"/>
        </dgm:presLayoutVars>
      </dgm:prSet>
      <dgm:spPr/>
    </dgm:pt>
    <dgm:pt modelId="{281D8508-2186-43C9-B07D-D80FB383F8E8}" type="pres">
      <dgm:prSet presAssocID="{6EE26FBC-5A68-4768-B9F8-A49A83CEC525}" presName="quadrant4" presStyleLbl="node1" presStyleIdx="3" presStyleCnt="4">
        <dgm:presLayoutVars>
          <dgm:chMax val="1"/>
          <dgm:bulletEnabled val="1"/>
        </dgm:presLayoutVars>
      </dgm:prSet>
      <dgm:spPr/>
    </dgm:pt>
    <dgm:pt modelId="{04F5511B-8E73-4329-BFC9-6E072064915B}" type="pres">
      <dgm:prSet presAssocID="{6EE26FBC-5A68-4768-B9F8-A49A83CEC525}" presName="quadrantPlaceholder" presStyleCnt="0"/>
      <dgm:spPr/>
    </dgm:pt>
    <dgm:pt modelId="{EB398808-0AC0-4D34-AECD-BD9EB5CAF9F4}" type="pres">
      <dgm:prSet presAssocID="{6EE26FBC-5A68-4768-B9F8-A49A83CEC525}" presName="center1" presStyleLbl="fgShp" presStyleIdx="0" presStyleCnt="2"/>
      <dgm:spPr/>
    </dgm:pt>
    <dgm:pt modelId="{8992DE68-EDF3-4F95-B1DB-725AC361A4DF}" type="pres">
      <dgm:prSet presAssocID="{6EE26FBC-5A68-4768-B9F8-A49A83CEC525}" presName="center2" presStyleLbl="fgShp" presStyleIdx="1" presStyleCnt="2"/>
      <dgm:spPr/>
    </dgm:pt>
  </dgm:ptLst>
  <dgm:cxnLst>
    <dgm:cxn modelId="{B2027B00-B244-42DA-9F7B-F874C9F44116}" type="presOf" srcId="{9A42565C-3B13-4E61-A7DF-AE2362DB7675}" destId="{B7162208-3C88-4C5D-98E6-A36252EF89A5}" srcOrd="1" destOrd="4" presId="urn:microsoft.com/office/officeart/2005/8/layout/cycle4"/>
    <dgm:cxn modelId="{DCED7A01-22FB-47A6-8751-0F2135E30232}" type="presOf" srcId="{CBCBA2AB-3F8D-4676-9B04-AE78534C380B}" destId="{22F3F67F-61A2-4310-BCF6-DD2CA5AF85FA}" srcOrd="1" destOrd="0" presId="urn:microsoft.com/office/officeart/2005/8/layout/cycle4"/>
    <dgm:cxn modelId="{52E0B803-B607-4077-B03C-2AAF217F195C}" type="presOf" srcId="{C9A49545-0A30-4C70-BA17-5DF6364240B0}" destId="{6049B684-94AD-4964-9ADE-B475E0DFDB8A}" srcOrd="0" destOrd="1" presId="urn:microsoft.com/office/officeart/2005/8/layout/cycle4"/>
    <dgm:cxn modelId="{9AD99E04-F03D-4BBC-90C3-00532EFFB726}" srcId="{6EE26FBC-5A68-4768-B9F8-A49A83CEC525}" destId="{3BCE8799-E96A-43E3-8FB9-5E98F214A30C}" srcOrd="2" destOrd="0" parTransId="{64A37C0F-EF2D-49EA-8B65-80A6B3B313FE}" sibTransId="{8BB77DCD-C691-467A-9591-5C26847A2816}"/>
    <dgm:cxn modelId="{29925907-FABA-459D-B8EF-542195F339A3}" type="presOf" srcId="{C9A49545-0A30-4C70-BA17-5DF6364240B0}" destId="{22F3F67F-61A2-4310-BCF6-DD2CA5AF85FA}" srcOrd="1" destOrd="1" presId="urn:microsoft.com/office/officeart/2005/8/layout/cycle4"/>
    <dgm:cxn modelId="{4A4E1E08-469E-4F53-8368-3799D5FA9EB7}" srcId="{4F0785EE-D943-4999-A730-D4C778D0C85E}" destId="{7D7BB245-F277-4923-BA6F-B2A03DDA35C2}" srcOrd="2" destOrd="0" parTransId="{6336EE40-7944-42B1-A7BA-C5032A342F04}" sibTransId="{D6E974C4-840D-4699-A833-FC579CF06876}"/>
    <dgm:cxn modelId="{5CACC60F-2B7C-4F92-99C2-81C4B838A92D}" srcId="{6EE26FBC-5A68-4768-B9F8-A49A83CEC525}" destId="{4F0785EE-D943-4999-A730-D4C778D0C85E}" srcOrd="3" destOrd="0" parTransId="{2F09799E-A989-4E1E-A912-9D35796DEEAB}" sibTransId="{2A29A27C-234A-46CF-AB46-0A6186EE89CF}"/>
    <dgm:cxn modelId="{D4B4ED0F-8EC5-482A-B4D9-14D5F66DD58D}" type="presOf" srcId="{A22AEC2F-E7D0-483C-80B5-C5700D3086D0}" destId="{2C5C8CAA-5257-4903-9EE2-D309687D2981}" srcOrd="0" destOrd="0" presId="urn:microsoft.com/office/officeart/2005/8/layout/cycle4"/>
    <dgm:cxn modelId="{988E3B10-712C-4C8F-988F-C470979E016A}" type="presOf" srcId="{75AA0CF0-2E4C-4ECE-9631-D04FD9D196CB}" destId="{B7162208-3C88-4C5D-98E6-A36252EF89A5}" srcOrd="1" destOrd="3" presId="urn:microsoft.com/office/officeart/2005/8/layout/cycle4"/>
    <dgm:cxn modelId="{5DC6DF18-2157-4A02-BA70-2879FD7F28EE}" type="presOf" srcId="{DBE1871F-EDD1-4A3C-BDA6-169D2F0F23D1}" destId="{B7162208-3C88-4C5D-98E6-A36252EF89A5}" srcOrd="1" destOrd="5" presId="urn:microsoft.com/office/officeart/2005/8/layout/cycle4"/>
    <dgm:cxn modelId="{EA9F181B-4379-4E50-BD8D-1779AFB16DC9}" type="presOf" srcId="{4F0785EE-D943-4999-A730-D4C778D0C85E}" destId="{281D8508-2186-43C9-B07D-D80FB383F8E8}" srcOrd="0" destOrd="0" presId="urn:microsoft.com/office/officeart/2005/8/layout/cycle4"/>
    <dgm:cxn modelId="{8E86421C-A92E-4840-9B88-25350F17DEA1}" srcId="{3BCE8799-E96A-43E3-8FB9-5E98F214A30C}" destId="{AE15DF7E-D8DF-4AFE-A31E-A6503FD4001A}" srcOrd="4" destOrd="0" parTransId="{DFDC0819-5089-448D-9AC3-BF833F4A487D}" sibTransId="{C4017095-D51A-4D13-8FAA-967C60012C19}"/>
    <dgm:cxn modelId="{B9D8F91C-DCE7-40BE-A2EE-B7D0F6C9517C}" srcId="{6B9979A0-277E-42B8-977D-9368BC9244EC}" destId="{75AA0CF0-2E4C-4ECE-9631-D04FD9D196CB}" srcOrd="3" destOrd="0" parTransId="{2E3F32A7-9CD9-47F7-8FBF-F815F8BF0C5B}" sibTransId="{479535DC-6EF8-4DBF-8C59-58A91E74F948}"/>
    <dgm:cxn modelId="{9040D21D-D5A2-40BA-8899-6ABC5AF5AB3C}" type="presOf" srcId="{6D466F47-BA51-4092-8B4D-8820086EFD7F}" destId="{528F0E70-9CEA-4362-801B-D5210910D910}" srcOrd="1" destOrd="3" presId="urn:microsoft.com/office/officeart/2005/8/layout/cycle4"/>
    <dgm:cxn modelId="{FFE26621-EA39-4053-89A3-E508956DB0C9}" type="presOf" srcId="{B3DE6F91-1C83-4A15-A77A-B4CB2BD46313}" destId="{4108965D-F230-4333-BFCB-4E63C0C2D4D5}" srcOrd="0" destOrd="1" presId="urn:microsoft.com/office/officeart/2005/8/layout/cycle4"/>
    <dgm:cxn modelId="{FE281E27-A657-42ED-BAA6-287D87D36CED}" type="presOf" srcId="{AEC55700-7B71-481E-9F4E-34CDAB9C9CB7}" destId="{4108965D-F230-4333-BFCB-4E63C0C2D4D5}" srcOrd="0" destOrd="0" presId="urn:microsoft.com/office/officeart/2005/8/layout/cycle4"/>
    <dgm:cxn modelId="{3D43A428-A82A-4303-99E0-9E5F22DF6875}" srcId="{6EE26FBC-5A68-4768-B9F8-A49A83CEC525}" destId="{6B9979A0-277E-42B8-977D-9368BC9244EC}" srcOrd="1" destOrd="0" parTransId="{13614EE3-4158-406C-A7CA-D9C5A2D09A89}" sibTransId="{B2C21732-8140-4053-BD54-9E68772DF2B0}"/>
    <dgm:cxn modelId="{66614F29-BE99-48CB-A8FA-7132B802854D}" type="presOf" srcId="{72B5C7E5-775F-4C39-9F06-042ABD643995}" destId="{B7162208-3C88-4C5D-98E6-A36252EF89A5}" srcOrd="1" destOrd="6" presId="urn:microsoft.com/office/officeart/2005/8/layout/cycle4"/>
    <dgm:cxn modelId="{710D112D-3D4F-4F56-A320-9003DF344BA0}" srcId="{B035B49A-3C80-42FC-BB45-CB2B9C3863D1}" destId="{C5FC3C02-2E57-4A6F-A1E4-617BD431A81C}" srcOrd="0" destOrd="0" parTransId="{5C6A71F2-EEB8-4B75-9F05-BD1268DAB34B}" sibTransId="{C7D456A1-3825-46E9-B5D8-A5675A50F5AB}"/>
    <dgm:cxn modelId="{0EAE642D-F52C-4C11-BA17-D4025FBDFAF6}" type="presOf" srcId="{CBCBA2AB-3F8D-4676-9B04-AE78534C380B}" destId="{6049B684-94AD-4964-9ADE-B475E0DFDB8A}" srcOrd="0" destOrd="0" presId="urn:microsoft.com/office/officeart/2005/8/layout/cycle4"/>
    <dgm:cxn modelId="{1DD3F633-1F08-40E8-933C-8FAA0117D712}" type="presOf" srcId="{6B9979A0-277E-42B8-977D-9368BC9244EC}" destId="{1D2D8620-0E2E-4785-9C93-95CBE5473A29}" srcOrd="0" destOrd="0" presId="urn:microsoft.com/office/officeart/2005/8/layout/cycle4"/>
    <dgm:cxn modelId="{CCAAC336-ECC1-46B1-A0EF-0B7AB21B0B1C}" type="presOf" srcId="{69AE5FBA-B482-4A8C-BD10-28ECC0528ABF}" destId="{6049B684-94AD-4964-9ADE-B475E0DFDB8A}" srcOrd="0" destOrd="3" presId="urn:microsoft.com/office/officeart/2005/8/layout/cycle4"/>
    <dgm:cxn modelId="{52744539-A308-47A9-A99B-20891594C137}" type="presOf" srcId="{C5FC3C02-2E57-4A6F-A1E4-617BD431A81C}" destId="{BBFEB603-34D2-41CE-80E0-19E3C88D079E}" srcOrd="1" destOrd="0" presId="urn:microsoft.com/office/officeart/2005/8/layout/cycle4"/>
    <dgm:cxn modelId="{9E7B3E3F-1677-4B0B-8678-EFD9E62EF9F7}" type="presOf" srcId="{B035B49A-3C80-42FC-BB45-CB2B9C3863D1}" destId="{2C94DD8C-1E3B-462A-9FB2-893116DAAD63}" srcOrd="0" destOrd="0" presId="urn:microsoft.com/office/officeart/2005/8/layout/cycle4"/>
    <dgm:cxn modelId="{47A3C440-2252-4C9F-AF94-D9B5F7D49803}" srcId="{4F0785EE-D943-4999-A730-D4C778D0C85E}" destId="{69AE5FBA-B482-4A8C-BD10-28ECC0528ABF}" srcOrd="3" destOrd="0" parTransId="{2E96D75E-A1C3-4718-B43C-9AF1A977F7B7}" sibTransId="{CB5D0903-2982-42E0-A9FD-3CFA79BDD56A}"/>
    <dgm:cxn modelId="{10CFBE5E-966C-4149-9303-7EB9D04C62D5}" type="presOf" srcId="{9A42565C-3B13-4E61-A7DF-AE2362DB7675}" destId="{2C5C8CAA-5257-4903-9EE2-D309687D2981}" srcOrd="0" destOrd="4" presId="urn:microsoft.com/office/officeart/2005/8/layout/cycle4"/>
    <dgm:cxn modelId="{8534225F-4655-4F2E-AFE4-158EF982CFCF}" type="presOf" srcId="{13170963-B470-4EA5-BD34-2020C7B63F3B}" destId="{FDE405EA-F371-4659-96C5-6EBD61F883E3}" srcOrd="0" destOrd="4" presId="urn:microsoft.com/office/officeart/2005/8/layout/cycle4"/>
    <dgm:cxn modelId="{91865941-30E1-473C-8204-2D01D36530DA}" srcId="{B035B49A-3C80-42FC-BB45-CB2B9C3863D1}" destId="{13170963-B470-4EA5-BD34-2020C7B63F3B}" srcOrd="4" destOrd="0" parTransId="{AF92D460-24E7-4171-B5D5-E823A64E33C7}" sibTransId="{2D19C7E5-D0DE-4E82-BE7B-49C64C1861E2}"/>
    <dgm:cxn modelId="{47CA9242-BD59-479F-89DF-00CD4C0D2205}" type="presOf" srcId="{E6059EE0-023F-4423-B9EB-94E9BEC4B70B}" destId="{BBFEB603-34D2-41CE-80E0-19E3C88D079E}" srcOrd="1" destOrd="3" presId="urn:microsoft.com/office/officeart/2005/8/layout/cycle4"/>
    <dgm:cxn modelId="{08629542-1E7A-4E3C-975A-36E2EAEC93F7}" type="presOf" srcId="{E6059EE0-023F-4423-B9EB-94E9BEC4B70B}" destId="{FDE405EA-F371-4659-96C5-6EBD61F883E3}" srcOrd="0" destOrd="3" presId="urn:microsoft.com/office/officeart/2005/8/layout/cycle4"/>
    <dgm:cxn modelId="{C0A22544-B29D-495D-A71C-3182F70F0490}" srcId="{6B9979A0-277E-42B8-977D-9368BC9244EC}" destId="{DBE1871F-EDD1-4A3C-BDA6-169D2F0F23D1}" srcOrd="5" destOrd="0" parTransId="{EAF41558-3C4A-45E9-A40E-69A2F63FF034}" sibTransId="{DBAD91C3-AF6B-47FD-BC03-1520C9F1679F}"/>
    <dgm:cxn modelId="{63872465-B63D-439D-B8FE-4C29B3FB8179}" srcId="{4F0785EE-D943-4999-A730-D4C778D0C85E}" destId="{CBCBA2AB-3F8D-4676-9B04-AE78534C380B}" srcOrd="0" destOrd="0" parTransId="{F0E2C662-BE76-4CAC-AC0D-B8CA7C17801C}" sibTransId="{B0EC2CCC-C691-4A06-88C0-363C1D10F7E3}"/>
    <dgm:cxn modelId="{E2ABAE45-A861-40B8-9C32-1EBA596D2E47}" srcId="{6EE26FBC-5A68-4768-B9F8-A49A83CEC525}" destId="{B035B49A-3C80-42FC-BB45-CB2B9C3863D1}" srcOrd="0" destOrd="0" parTransId="{2742FD91-A18C-4194-A342-6216DDEE5C9F}" sibTransId="{8879992A-8E43-4E5A-B835-03DF06067F5C}"/>
    <dgm:cxn modelId="{A68FE366-1F8E-4DDA-83F7-EC175CC9433B}" srcId="{6B9979A0-277E-42B8-977D-9368BC9244EC}" destId="{9A42565C-3B13-4E61-A7DF-AE2362DB7675}" srcOrd="4" destOrd="0" parTransId="{451F8C46-0033-4292-8C6C-D2F885A69B8C}" sibTransId="{10F3B10D-CECB-4373-934F-E1F09AB0F29A}"/>
    <dgm:cxn modelId="{926F9548-D1BF-4959-9E53-E1B4E5557A7B}" srcId="{3BCE8799-E96A-43E3-8FB9-5E98F214A30C}" destId="{B3DE6F91-1C83-4A15-A77A-B4CB2BD46313}" srcOrd="1" destOrd="0" parTransId="{FA1521EA-76F9-4E0D-AF4D-4136BD9CA4BE}" sibTransId="{6BB20855-8DD8-44C3-AB9B-3853664A143C}"/>
    <dgm:cxn modelId="{CD6EBD4A-0E14-45E9-B70D-3396D02B7B3E}" srcId="{6B9979A0-277E-42B8-977D-9368BC9244EC}" destId="{6120F5F8-28DD-413E-80B0-2F462E7C8CCE}" srcOrd="2" destOrd="0" parTransId="{A0CF9046-179B-49BF-9A19-6DC330F1AFDD}" sibTransId="{9D08CE8C-4BE2-4ADC-A5DA-1D6B1276DDB2}"/>
    <dgm:cxn modelId="{05CADD6E-FE40-428C-8ED0-5D5640446C8A}" type="presOf" srcId="{75AA0CF0-2E4C-4ECE-9631-D04FD9D196CB}" destId="{2C5C8CAA-5257-4903-9EE2-D309687D2981}" srcOrd="0" destOrd="3" presId="urn:microsoft.com/office/officeart/2005/8/layout/cycle4"/>
    <dgm:cxn modelId="{4D073D71-D9BB-4C77-98BE-A7146F112C79}" type="presOf" srcId="{3C84F7E4-5182-4EDA-9575-D78E5D8BD7FB}" destId="{2C5C8CAA-5257-4903-9EE2-D309687D2981}" srcOrd="0" destOrd="1" presId="urn:microsoft.com/office/officeart/2005/8/layout/cycle4"/>
    <dgm:cxn modelId="{E4889B53-7B86-4488-A346-F7E2FCD2D70C}" type="presOf" srcId="{3BCE8799-E96A-43E3-8FB9-5E98F214A30C}" destId="{1D4F7A67-94F9-49BF-9BF3-520AD362FAF2}" srcOrd="0" destOrd="0" presId="urn:microsoft.com/office/officeart/2005/8/layout/cycle4"/>
    <dgm:cxn modelId="{1E583654-0EA4-4BCC-959F-4666A00778EF}" srcId="{6B9979A0-277E-42B8-977D-9368BC9244EC}" destId="{72B5C7E5-775F-4C39-9F06-042ABD643995}" srcOrd="6" destOrd="0" parTransId="{493C3018-53EF-4077-A486-7777E7DB42C8}" sibTransId="{9850DF38-5E41-4626-8560-26ADEB089309}"/>
    <dgm:cxn modelId="{A04CE357-ECB8-4466-81BD-C9CB9AE985F0}" type="presOf" srcId="{4FAA6F11-43C3-4B21-91B5-45B0E5EBB202}" destId="{BBFEB603-34D2-41CE-80E0-19E3C88D079E}" srcOrd="1" destOrd="2" presId="urn:microsoft.com/office/officeart/2005/8/layout/cycle4"/>
    <dgm:cxn modelId="{80B01678-B990-4D1F-87F4-A3826BA1F52B}" srcId="{B035B49A-3C80-42FC-BB45-CB2B9C3863D1}" destId="{1A0D6CDC-3957-4F2A-BAA1-AA1C1F4137B7}" srcOrd="1" destOrd="0" parTransId="{9FBEA60F-891E-4A8A-AE0F-F6826AFBD123}" sibTransId="{FCA5CB76-4316-42A5-8FDC-0B765D548B51}"/>
    <dgm:cxn modelId="{D218C784-6CC6-40D6-B4BC-52EEFC4A3B7E}" type="presOf" srcId="{AEC55700-7B71-481E-9F4E-34CDAB9C9CB7}" destId="{528F0E70-9CEA-4362-801B-D5210910D910}" srcOrd="1" destOrd="0" presId="urn:microsoft.com/office/officeart/2005/8/layout/cycle4"/>
    <dgm:cxn modelId="{D67B3385-2068-4AAD-A458-4366ACD09BFB}" type="presOf" srcId="{6120F5F8-28DD-413E-80B0-2F462E7C8CCE}" destId="{B7162208-3C88-4C5D-98E6-A36252EF89A5}" srcOrd="1" destOrd="2" presId="urn:microsoft.com/office/officeart/2005/8/layout/cycle4"/>
    <dgm:cxn modelId="{F5E5D986-A337-4D8A-B470-0BFADCDAF061}" type="presOf" srcId="{A22AEC2F-E7D0-483C-80B5-C5700D3086D0}" destId="{B7162208-3C88-4C5D-98E6-A36252EF89A5}" srcOrd="1" destOrd="0" presId="urn:microsoft.com/office/officeart/2005/8/layout/cycle4"/>
    <dgm:cxn modelId="{40C0A987-25E6-429E-BCDC-625CFDA297C6}" type="presOf" srcId="{3C84F7E4-5182-4EDA-9575-D78E5D8BD7FB}" destId="{B7162208-3C88-4C5D-98E6-A36252EF89A5}" srcOrd="1" destOrd="1" presId="urn:microsoft.com/office/officeart/2005/8/layout/cycle4"/>
    <dgm:cxn modelId="{9C3EFB8A-28EE-47B7-A2EC-AE70A07134B7}" type="presOf" srcId="{6EE26FBC-5A68-4768-B9F8-A49A83CEC525}" destId="{4EDC8767-E2CF-42C0-9C42-AE3159E737FF}" srcOrd="0" destOrd="0" presId="urn:microsoft.com/office/officeart/2005/8/layout/cycle4"/>
    <dgm:cxn modelId="{9B3BB194-039D-4236-B9B3-C518D74BFC25}" type="presOf" srcId="{DBE1871F-EDD1-4A3C-BDA6-169D2F0F23D1}" destId="{2C5C8CAA-5257-4903-9EE2-D309687D2981}" srcOrd="0" destOrd="5" presId="urn:microsoft.com/office/officeart/2005/8/layout/cycle4"/>
    <dgm:cxn modelId="{FFCF2699-3F27-4B37-AE0E-4BC47F67C3D4}" type="presOf" srcId="{4FAA6F11-43C3-4B21-91B5-45B0E5EBB202}" destId="{FDE405EA-F371-4659-96C5-6EBD61F883E3}" srcOrd="0" destOrd="2" presId="urn:microsoft.com/office/officeart/2005/8/layout/cycle4"/>
    <dgm:cxn modelId="{FD6E589C-7C24-4254-8244-F125319EA78A}" srcId="{B035B49A-3C80-42FC-BB45-CB2B9C3863D1}" destId="{E6059EE0-023F-4423-B9EB-94E9BEC4B70B}" srcOrd="3" destOrd="0" parTransId="{DC319AAA-464E-4362-A741-3E445E2C6615}" sibTransId="{E24E350E-EEB3-43FF-856A-E5B7E8D99D59}"/>
    <dgm:cxn modelId="{7B6BB69F-849F-475B-A0F4-F46989BF6237}" type="presOf" srcId="{1A0D6CDC-3957-4F2A-BAA1-AA1C1F4137B7}" destId="{FDE405EA-F371-4659-96C5-6EBD61F883E3}" srcOrd="0" destOrd="1" presId="urn:microsoft.com/office/officeart/2005/8/layout/cycle4"/>
    <dgm:cxn modelId="{A75080A3-A039-4C41-A1F8-B71978956DAC}" srcId="{6B9979A0-277E-42B8-977D-9368BC9244EC}" destId="{A22AEC2F-E7D0-483C-80B5-C5700D3086D0}" srcOrd="0" destOrd="0" parTransId="{A51AD6AC-D196-42A7-B6BF-E28FCEEA5180}" sibTransId="{336D45AC-443B-4C5B-9D40-C21C58A8A19D}"/>
    <dgm:cxn modelId="{87006EA7-3C47-4CF2-B4A3-62B3D9F63E9C}" type="presOf" srcId="{AE15DF7E-D8DF-4AFE-A31E-A6503FD4001A}" destId="{4108965D-F230-4333-BFCB-4E63C0C2D4D5}" srcOrd="0" destOrd="4" presId="urn:microsoft.com/office/officeart/2005/8/layout/cycle4"/>
    <dgm:cxn modelId="{31C074AA-A113-4C97-9176-11E67F0555AA}" srcId="{3BCE8799-E96A-43E3-8FB9-5E98F214A30C}" destId="{6D466F47-BA51-4092-8B4D-8820086EFD7F}" srcOrd="3" destOrd="0" parTransId="{1A153B5F-D050-41DA-9228-873CC76802FA}" sibTransId="{99F646B8-1159-4478-86F2-F7E44E274235}"/>
    <dgm:cxn modelId="{599AD7AD-8560-430F-A0A2-203FA1F84B04}" srcId="{B035B49A-3C80-42FC-BB45-CB2B9C3863D1}" destId="{4FAA6F11-43C3-4B21-91B5-45B0E5EBB202}" srcOrd="2" destOrd="0" parTransId="{12DE7C02-9416-49EC-B781-511BAECEBFBD}" sibTransId="{60735F01-1641-49F4-A686-5EE5A304DF8F}"/>
    <dgm:cxn modelId="{BF7F3AB0-0628-4A6B-B66F-FD855CA13BFC}" srcId="{4F0785EE-D943-4999-A730-D4C778D0C85E}" destId="{C9A49545-0A30-4C70-BA17-5DF6364240B0}" srcOrd="1" destOrd="0" parTransId="{2E621B91-79B4-4865-AA2D-1641C02CB856}" sibTransId="{14B1BE13-DFDE-4C4D-8DF1-7626A6F7B62F}"/>
    <dgm:cxn modelId="{FA692AB5-DE2D-41DF-B0C3-1EA89CA600D2}" type="presOf" srcId="{6120F5F8-28DD-413E-80B0-2F462E7C8CCE}" destId="{2C5C8CAA-5257-4903-9EE2-D309687D2981}" srcOrd="0" destOrd="2" presId="urn:microsoft.com/office/officeart/2005/8/layout/cycle4"/>
    <dgm:cxn modelId="{F7C8EBBC-C407-48F7-BAE3-47D248AD32C0}" type="presOf" srcId="{7D7BB245-F277-4923-BA6F-B2A03DDA35C2}" destId="{22F3F67F-61A2-4310-BCF6-DD2CA5AF85FA}" srcOrd="1" destOrd="2" presId="urn:microsoft.com/office/officeart/2005/8/layout/cycle4"/>
    <dgm:cxn modelId="{63910EC3-DAE8-4870-BC21-E043054D564F}" type="presOf" srcId="{1A0D6CDC-3957-4F2A-BAA1-AA1C1F4137B7}" destId="{BBFEB603-34D2-41CE-80E0-19E3C88D079E}" srcOrd="1" destOrd="1" presId="urn:microsoft.com/office/officeart/2005/8/layout/cycle4"/>
    <dgm:cxn modelId="{822527C5-0CD3-49EC-BFAA-27B4D0120861}" srcId="{3BCE8799-E96A-43E3-8FB9-5E98F214A30C}" destId="{AEC55700-7B71-481E-9F4E-34CDAB9C9CB7}" srcOrd="0" destOrd="0" parTransId="{9BB12D90-8A4A-423A-9F66-A64BCABA7C2D}" sibTransId="{A527EF63-31D4-4CB2-BFDB-59F38CF7706E}"/>
    <dgm:cxn modelId="{7F87B0CA-42B7-494A-8A25-CAF462139F24}" type="presOf" srcId="{AE15DF7E-D8DF-4AFE-A31E-A6503FD4001A}" destId="{528F0E70-9CEA-4362-801B-D5210910D910}" srcOrd="1" destOrd="4" presId="urn:microsoft.com/office/officeart/2005/8/layout/cycle4"/>
    <dgm:cxn modelId="{0189B0CA-0C37-442C-8ED1-602E5EA64BE7}" type="presOf" srcId="{69AE5FBA-B482-4A8C-BD10-28ECC0528ABF}" destId="{22F3F67F-61A2-4310-BCF6-DD2CA5AF85FA}" srcOrd="1" destOrd="3" presId="urn:microsoft.com/office/officeart/2005/8/layout/cycle4"/>
    <dgm:cxn modelId="{AABA6DD1-2F14-482C-A95C-54003C989528}" srcId="{6B9979A0-277E-42B8-977D-9368BC9244EC}" destId="{3C84F7E4-5182-4EDA-9575-D78E5D8BD7FB}" srcOrd="1" destOrd="0" parTransId="{742C71D3-D825-433A-8F11-604BE4784467}" sibTransId="{82EC7123-DD32-42E7-972B-A70EE0684CC8}"/>
    <dgm:cxn modelId="{E26A1CDE-21B5-416F-B07B-0A3361D7D4E2}" type="presOf" srcId="{160B479A-64EF-47D8-BCDE-545AB49F2A69}" destId="{4108965D-F230-4333-BFCB-4E63C0C2D4D5}" srcOrd="0" destOrd="2" presId="urn:microsoft.com/office/officeart/2005/8/layout/cycle4"/>
    <dgm:cxn modelId="{BCEC45DE-DB38-4F8D-B96F-488A38AA9708}" type="presOf" srcId="{C5FC3C02-2E57-4A6F-A1E4-617BD431A81C}" destId="{FDE405EA-F371-4659-96C5-6EBD61F883E3}" srcOrd="0" destOrd="0" presId="urn:microsoft.com/office/officeart/2005/8/layout/cycle4"/>
    <dgm:cxn modelId="{BEAED7DE-0653-4D6B-B75A-2BD16C9CC75A}" type="presOf" srcId="{7D7BB245-F277-4923-BA6F-B2A03DDA35C2}" destId="{6049B684-94AD-4964-9ADE-B475E0DFDB8A}" srcOrd="0" destOrd="2" presId="urn:microsoft.com/office/officeart/2005/8/layout/cycle4"/>
    <dgm:cxn modelId="{D26CAEE0-DF22-4E90-8153-D9B6FCC079BD}" srcId="{3BCE8799-E96A-43E3-8FB9-5E98F214A30C}" destId="{160B479A-64EF-47D8-BCDE-545AB49F2A69}" srcOrd="2" destOrd="0" parTransId="{867F07D8-E8BA-42CB-BBDF-1D876A87F657}" sibTransId="{7AD7EFDA-8B69-4012-840A-04AED43B49C0}"/>
    <dgm:cxn modelId="{358BF5E1-6AA2-436E-B92D-77AC3226103E}" type="presOf" srcId="{6D466F47-BA51-4092-8B4D-8820086EFD7F}" destId="{4108965D-F230-4333-BFCB-4E63C0C2D4D5}" srcOrd="0" destOrd="3" presId="urn:microsoft.com/office/officeart/2005/8/layout/cycle4"/>
    <dgm:cxn modelId="{E6E24AF5-BD47-43C8-AA34-DAEC5BF70BB8}" type="presOf" srcId="{72B5C7E5-775F-4C39-9F06-042ABD643995}" destId="{2C5C8CAA-5257-4903-9EE2-D309687D2981}" srcOrd="0" destOrd="6" presId="urn:microsoft.com/office/officeart/2005/8/layout/cycle4"/>
    <dgm:cxn modelId="{1BCB7BFA-5D8B-41DB-A77B-52507962C535}" type="presOf" srcId="{13170963-B470-4EA5-BD34-2020C7B63F3B}" destId="{BBFEB603-34D2-41CE-80E0-19E3C88D079E}" srcOrd="1" destOrd="4" presId="urn:microsoft.com/office/officeart/2005/8/layout/cycle4"/>
    <dgm:cxn modelId="{BB5CC3FD-A7C7-4461-AA56-663F32219877}" type="presOf" srcId="{160B479A-64EF-47D8-BCDE-545AB49F2A69}" destId="{528F0E70-9CEA-4362-801B-D5210910D910}" srcOrd="1" destOrd="2" presId="urn:microsoft.com/office/officeart/2005/8/layout/cycle4"/>
    <dgm:cxn modelId="{E69325FE-FCC2-4689-B697-C108BAAA27F8}" type="presOf" srcId="{B3DE6F91-1C83-4A15-A77A-B4CB2BD46313}" destId="{528F0E70-9CEA-4362-801B-D5210910D910}" srcOrd="1" destOrd="1" presId="urn:microsoft.com/office/officeart/2005/8/layout/cycle4"/>
    <dgm:cxn modelId="{E10CACA2-278C-4778-81B5-CA007662E2CC}" type="presParOf" srcId="{4EDC8767-E2CF-42C0-9C42-AE3159E737FF}" destId="{62FAD88D-876E-4BEF-8559-0EF88B80E5C6}" srcOrd="0" destOrd="0" presId="urn:microsoft.com/office/officeart/2005/8/layout/cycle4"/>
    <dgm:cxn modelId="{6B24B4EA-3884-40D6-BE1D-073928BD006D}" type="presParOf" srcId="{62FAD88D-876E-4BEF-8559-0EF88B80E5C6}" destId="{C45261D7-654A-457E-9286-822DD2277359}" srcOrd="0" destOrd="0" presId="urn:microsoft.com/office/officeart/2005/8/layout/cycle4"/>
    <dgm:cxn modelId="{3406E08A-9CD6-4A1D-AF7A-2AEFBD81F14D}" type="presParOf" srcId="{C45261D7-654A-457E-9286-822DD2277359}" destId="{FDE405EA-F371-4659-96C5-6EBD61F883E3}" srcOrd="0" destOrd="0" presId="urn:microsoft.com/office/officeart/2005/8/layout/cycle4"/>
    <dgm:cxn modelId="{5F21BE65-093D-4289-8E5F-E76DA6FA76AA}" type="presParOf" srcId="{C45261D7-654A-457E-9286-822DD2277359}" destId="{BBFEB603-34D2-41CE-80E0-19E3C88D079E}" srcOrd="1" destOrd="0" presId="urn:microsoft.com/office/officeart/2005/8/layout/cycle4"/>
    <dgm:cxn modelId="{0DA20762-96D7-4558-A56E-C5DC0A01B4B9}" type="presParOf" srcId="{62FAD88D-876E-4BEF-8559-0EF88B80E5C6}" destId="{3E16139E-DFD5-4FF8-A43F-971903B89230}" srcOrd="1" destOrd="0" presId="urn:microsoft.com/office/officeart/2005/8/layout/cycle4"/>
    <dgm:cxn modelId="{DF947A17-6242-4FA8-B342-BF5538111159}" type="presParOf" srcId="{3E16139E-DFD5-4FF8-A43F-971903B89230}" destId="{2C5C8CAA-5257-4903-9EE2-D309687D2981}" srcOrd="0" destOrd="0" presId="urn:microsoft.com/office/officeart/2005/8/layout/cycle4"/>
    <dgm:cxn modelId="{7487A3AB-66B1-4892-910D-0DAAD170CC0A}" type="presParOf" srcId="{3E16139E-DFD5-4FF8-A43F-971903B89230}" destId="{B7162208-3C88-4C5D-98E6-A36252EF89A5}" srcOrd="1" destOrd="0" presId="urn:microsoft.com/office/officeart/2005/8/layout/cycle4"/>
    <dgm:cxn modelId="{F834AC12-78BC-4D07-84D0-9E9C2BC88D55}" type="presParOf" srcId="{62FAD88D-876E-4BEF-8559-0EF88B80E5C6}" destId="{BE61E5F7-4940-409A-928E-DC530ADD4F83}" srcOrd="2" destOrd="0" presId="urn:microsoft.com/office/officeart/2005/8/layout/cycle4"/>
    <dgm:cxn modelId="{864C946C-5BD3-4E34-ADA2-7CE5DBD06439}" type="presParOf" srcId="{BE61E5F7-4940-409A-928E-DC530ADD4F83}" destId="{4108965D-F230-4333-BFCB-4E63C0C2D4D5}" srcOrd="0" destOrd="0" presId="urn:microsoft.com/office/officeart/2005/8/layout/cycle4"/>
    <dgm:cxn modelId="{67C2D4D1-086E-4161-8E0C-2F4316FFCCF8}" type="presParOf" srcId="{BE61E5F7-4940-409A-928E-DC530ADD4F83}" destId="{528F0E70-9CEA-4362-801B-D5210910D910}" srcOrd="1" destOrd="0" presId="urn:microsoft.com/office/officeart/2005/8/layout/cycle4"/>
    <dgm:cxn modelId="{2631299C-7CB6-470C-B04C-15E142837017}" type="presParOf" srcId="{62FAD88D-876E-4BEF-8559-0EF88B80E5C6}" destId="{8B0E7B6E-48B8-495E-A7B0-D619B67FB97A}" srcOrd="3" destOrd="0" presId="urn:microsoft.com/office/officeart/2005/8/layout/cycle4"/>
    <dgm:cxn modelId="{0FEFD75D-34EC-4720-882F-6155FCEFA508}" type="presParOf" srcId="{8B0E7B6E-48B8-495E-A7B0-D619B67FB97A}" destId="{6049B684-94AD-4964-9ADE-B475E0DFDB8A}" srcOrd="0" destOrd="0" presId="urn:microsoft.com/office/officeart/2005/8/layout/cycle4"/>
    <dgm:cxn modelId="{FCA6908D-9D36-435D-AFA9-6A44BA638352}" type="presParOf" srcId="{8B0E7B6E-48B8-495E-A7B0-D619B67FB97A}" destId="{22F3F67F-61A2-4310-BCF6-DD2CA5AF85FA}" srcOrd="1" destOrd="0" presId="urn:microsoft.com/office/officeart/2005/8/layout/cycle4"/>
    <dgm:cxn modelId="{CD4B44F2-2563-4C2E-AAB3-C4DBCE8FD42C}" type="presParOf" srcId="{62FAD88D-876E-4BEF-8559-0EF88B80E5C6}" destId="{1D486776-1140-4A9A-8808-9EE812CE9E68}" srcOrd="4" destOrd="0" presId="urn:microsoft.com/office/officeart/2005/8/layout/cycle4"/>
    <dgm:cxn modelId="{DBADAF97-74E9-4679-B613-BB404D24FBE1}" type="presParOf" srcId="{4EDC8767-E2CF-42C0-9C42-AE3159E737FF}" destId="{AF6B424C-263B-43DE-B9B3-7C14DF37B2D6}" srcOrd="1" destOrd="0" presId="urn:microsoft.com/office/officeart/2005/8/layout/cycle4"/>
    <dgm:cxn modelId="{64485854-7CD4-4C83-B54C-7857F611CBD5}" type="presParOf" srcId="{AF6B424C-263B-43DE-B9B3-7C14DF37B2D6}" destId="{2C94DD8C-1E3B-462A-9FB2-893116DAAD63}" srcOrd="0" destOrd="0" presId="urn:microsoft.com/office/officeart/2005/8/layout/cycle4"/>
    <dgm:cxn modelId="{CBB8EDBB-9AC8-4586-9BEE-BF99012672FA}" type="presParOf" srcId="{AF6B424C-263B-43DE-B9B3-7C14DF37B2D6}" destId="{1D2D8620-0E2E-4785-9C93-95CBE5473A29}" srcOrd="1" destOrd="0" presId="urn:microsoft.com/office/officeart/2005/8/layout/cycle4"/>
    <dgm:cxn modelId="{66BBE74A-A0B8-47E2-91DB-B1A100CD022F}" type="presParOf" srcId="{AF6B424C-263B-43DE-B9B3-7C14DF37B2D6}" destId="{1D4F7A67-94F9-49BF-9BF3-520AD362FAF2}" srcOrd="2" destOrd="0" presId="urn:microsoft.com/office/officeart/2005/8/layout/cycle4"/>
    <dgm:cxn modelId="{FAED0460-6579-4D13-A728-FA6B9BF395F7}" type="presParOf" srcId="{AF6B424C-263B-43DE-B9B3-7C14DF37B2D6}" destId="{281D8508-2186-43C9-B07D-D80FB383F8E8}" srcOrd="3" destOrd="0" presId="urn:microsoft.com/office/officeart/2005/8/layout/cycle4"/>
    <dgm:cxn modelId="{D31D6F64-2B27-4452-91A3-F1203105EACE}" type="presParOf" srcId="{AF6B424C-263B-43DE-B9B3-7C14DF37B2D6}" destId="{04F5511B-8E73-4329-BFC9-6E072064915B}" srcOrd="4" destOrd="0" presId="urn:microsoft.com/office/officeart/2005/8/layout/cycle4"/>
    <dgm:cxn modelId="{21622B67-E520-4820-A3E4-0694B63663D3}" type="presParOf" srcId="{4EDC8767-E2CF-42C0-9C42-AE3159E737FF}" destId="{EB398808-0AC0-4D34-AECD-BD9EB5CAF9F4}" srcOrd="2" destOrd="0" presId="urn:microsoft.com/office/officeart/2005/8/layout/cycle4"/>
    <dgm:cxn modelId="{0C49C281-0B9F-4FD8-B1A2-10D6ABCA80B4}" type="presParOf" srcId="{4EDC8767-E2CF-42C0-9C42-AE3159E737FF}" destId="{8992DE68-EDF3-4F95-B1DB-725AC361A4DF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08965D-F230-4333-BFCB-4E63C0C2D4D5}">
      <dsp:nvSpPr>
        <dsp:cNvPr id="0" name=""/>
        <dsp:cNvSpPr/>
      </dsp:nvSpPr>
      <dsp:spPr>
        <a:xfrm>
          <a:off x="5905376" y="4133446"/>
          <a:ext cx="3023615" cy="1958617"/>
        </a:xfrm>
        <a:prstGeom prst="roundRect">
          <a:avLst>
            <a:gd name="adj" fmla="val 10000"/>
          </a:avLst>
        </a:prstGeom>
        <a:solidFill>
          <a:schemeClr val="accent4">
            <a:lumMod val="20000"/>
            <a:lumOff val="80000"/>
            <a:alpha val="9000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300" kern="1200" dirty="0"/>
            <a:t>Occupational Research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300" kern="1200" dirty="0"/>
            <a:t>Vocational Training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300" kern="1200" dirty="0"/>
            <a:t>Membership of a professional body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300" kern="1200" dirty="0"/>
            <a:t>Academy Guide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300" kern="1200" dirty="0"/>
            <a:t>On the Job training</a:t>
          </a:r>
        </a:p>
      </dsp:txBody>
      <dsp:txXfrm>
        <a:off x="6855484" y="4666125"/>
        <a:ext cx="2030483" cy="1382915"/>
      </dsp:txXfrm>
    </dsp:sp>
    <dsp:sp modelId="{6049B684-94AD-4964-9ADE-B475E0DFDB8A}">
      <dsp:nvSpPr>
        <dsp:cNvPr id="0" name=""/>
        <dsp:cNvSpPr/>
      </dsp:nvSpPr>
      <dsp:spPr>
        <a:xfrm>
          <a:off x="0" y="4133446"/>
          <a:ext cx="3023615" cy="1958617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  <a:alpha val="9000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200" kern="1200" dirty="0"/>
            <a:t>Action Planning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200" kern="1200" dirty="0"/>
            <a:t>Objective Setting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200" kern="1200" dirty="0"/>
            <a:t>Decision Making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200" kern="1200" dirty="0"/>
            <a:t>Problem solving</a:t>
          </a:r>
        </a:p>
      </dsp:txBody>
      <dsp:txXfrm>
        <a:off x="43024" y="4666125"/>
        <a:ext cx="2030483" cy="1382915"/>
      </dsp:txXfrm>
    </dsp:sp>
    <dsp:sp modelId="{2C5C8CAA-5257-4903-9EE2-D309687D2981}">
      <dsp:nvSpPr>
        <dsp:cNvPr id="0" name=""/>
        <dsp:cNvSpPr/>
      </dsp:nvSpPr>
      <dsp:spPr>
        <a:xfrm>
          <a:off x="5905376" y="0"/>
          <a:ext cx="3023615" cy="1958617"/>
        </a:xfrm>
        <a:prstGeom prst="roundRect">
          <a:avLst>
            <a:gd name="adj" fmla="val 10000"/>
          </a:avLst>
        </a:prstGeom>
        <a:solidFill>
          <a:schemeClr val="accent3">
            <a:lumMod val="20000"/>
            <a:lumOff val="80000"/>
            <a:alpha val="9000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200" kern="1200" dirty="0">
              <a:solidFill>
                <a:schemeClr val="tx1"/>
              </a:solidFill>
            </a:rPr>
            <a:t>Values 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200" kern="1200" dirty="0">
              <a:solidFill>
                <a:schemeClr val="tx1"/>
              </a:solidFill>
            </a:rPr>
            <a:t>Interests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200" kern="1200" dirty="0">
              <a:solidFill>
                <a:schemeClr val="tx1"/>
              </a:solidFill>
            </a:rPr>
            <a:t>Strengths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200" kern="1200" dirty="0">
              <a:solidFill>
                <a:schemeClr val="tx1"/>
              </a:solidFill>
            </a:rPr>
            <a:t>Development Areas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200" kern="1200" dirty="0">
              <a:solidFill>
                <a:schemeClr val="tx1"/>
              </a:solidFill>
            </a:rPr>
            <a:t>Traits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200" kern="1200" dirty="0">
              <a:solidFill>
                <a:schemeClr val="tx1"/>
              </a:solidFill>
            </a:rPr>
            <a:t>Ambitions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200" kern="1200" dirty="0">
              <a:solidFill>
                <a:schemeClr val="tx1"/>
              </a:solidFill>
            </a:rPr>
            <a:t>Feedback</a:t>
          </a:r>
        </a:p>
      </dsp:txBody>
      <dsp:txXfrm>
        <a:off x="6855484" y="43024"/>
        <a:ext cx="2030483" cy="1382915"/>
      </dsp:txXfrm>
    </dsp:sp>
    <dsp:sp modelId="{FDE405EA-F371-4659-96C5-6EBD61F883E3}">
      <dsp:nvSpPr>
        <dsp:cNvPr id="0" name=""/>
        <dsp:cNvSpPr/>
      </dsp:nvSpPr>
      <dsp:spPr>
        <a:xfrm>
          <a:off x="0" y="0"/>
          <a:ext cx="3023615" cy="1958617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  <a:alpha val="9000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200" kern="1200" dirty="0"/>
            <a:t>Relationship with the team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200" kern="1200" dirty="0"/>
            <a:t>Gain experience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200" kern="1200" dirty="0"/>
            <a:t>Increase knowledge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200" kern="1200" dirty="0"/>
            <a:t>Demonstrate behaviours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200" kern="1200" dirty="0"/>
            <a:t>Get results</a:t>
          </a:r>
        </a:p>
      </dsp:txBody>
      <dsp:txXfrm>
        <a:off x="43024" y="43024"/>
        <a:ext cx="2030483" cy="1382915"/>
      </dsp:txXfrm>
    </dsp:sp>
    <dsp:sp modelId="{2C94DD8C-1E3B-462A-9FB2-893116DAAD63}">
      <dsp:nvSpPr>
        <dsp:cNvPr id="0" name=""/>
        <dsp:cNvSpPr/>
      </dsp:nvSpPr>
      <dsp:spPr>
        <a:xfrm>
          <a:off x="1753034" y="348878"/>
          <a:ext cx="2650254" cy="2650254"/>
        </a:xfrm>
        <a:prstGeom prst="pieWedg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kern="1200" dirty="0"/>
            <a:t>Take Action</a:t>
          </a:r>
        </a:p>
      </dsp:txBody>
      <dsp:txXfrm>
        <a:off x="2529275" y="1125119"/>
        <a:ext cx="1874013" cy="1874013"/>
      </dsp:txXfrm>
    </dsp:sp>
    <dsp:sp modelId="{1D2D8620-0E2E-4785-9C93-95CBE5473A29}">
      <dsp:nvSpPr>
        <dsp:cNvPr id="0" name=""/>
        <dsp:cNvSpPr/>
      </dsp:nvSpPr>
      <dsp:spPr>
        <a:xfrm rot="5400000">
          <a:off x="4525702" y="348878"/>
          <a:ext cx="2650254" cy="2650254"/>
        </a:xfrm>
        <a:prstGeom prst="pieWedg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kern="1200" dirty="0"/>
            <a:t>Self-Assessment</a:t>
          </a:r>
        </a:p>
      </dsp:txBody>
      <dsp:txXfrm rot="-5400000">
        <a:off x="4525702" y="1125119"/>
        <a:ext cx="1874013" cy="1874013"/>
      </dsp:txXfrm>
    </dsp:sp>
    <dsp:sp modelId="{1D4F7A67-94F9-49BF-9BF3-520AD362FAF2}">
      <dsp:nvSpPr>
        <dsp:cNvPr id="0" name=""/>
        <dsp:cNvSpPr/>
      </dsp:nvSpPr>
      <dsp:spPr>
        <a:xfrm rot="10800000">
          <a:off x="4525702" y="3121546"/>
          <a:ext cx="2650254" cy="2650254"/>
        </a:xfrm>
        <a:prstGeom prst="pieWedg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kern="1200" dirty="0"/>
            <a:t>Explore Options</a:t>
          </a:r>
        </a:p>
      </dsp:txBody>
      <dsp:txXfrm rot="10800000">
        <a:off x="4525702" y="3121546"/>
        <a:ext cx="1874013" cy="1874013"/>
      </dsp:txXfrm>
    </dsp:sp>
    <dsp:sp modelId="{281D8508-2186-43C9-B07D-D80FB383F8E8}">
      <dsp:nvSpPr>
        <dsp:cNvPr id="0" name=""/>
        <dsp:cNvSpPr/>
      </dsp:nvSpPr>
      <dsp:spPr>
        <a:xfrm rot="16200000">
          <a:off x="1753034" y="3121546"/>
          <a:ext cx="2650254" cy="2650254"/>
        </a:xfrm>
        <a:prstGeom prst="pieWedg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kern="1200" dirty="0"/>
            <a:t>Get Focused</a:t>
          </a:r>
        </a:p>
      </dsp:txBody>
      <dsp:txXfrm rot="5400000">
        <a:off x="2529275" y="3121546"/>
        <a:ext cx="1874013" cy="1874013"/>
      </dsp:txXfrm>
    </dsp:sp>
    <dsp:sp modelId="{EB398808-0AC0-4D34-AECD-BD9EB5CAF9F4}">
      <dsp:nvSpPr>
        <dsp:cNvPr id="0" name=""/>
        <dsp:cNvSpPr/>
      </dsp:nvSpPr>
      <dsp:spPr>
        <a:xfrm>
          <a:off x="4006975" y="2509478"/>
          <a:ext cx="915041" cy="795688"/>
        </a:xfrm>
        <a:prstGeom prst="circular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992DE68-EDF3-4F95-B1DB-725AC361A4DF}">
      <dsp:nvSpPr>
        <dsp:cNvPr id="0" name=""/>
        <dsp:cNvSpPr/>
      </dsp:nvSpPr>
      <dsp:spPr>
        <a:xfrm rot="10800000">
          <a:off x="4006975" y="2815512"/>
          <a:ext cx="915041" cy="795688"/>
        </a:xfrm>
        <a:prstGeom prst="circular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9E636-42F7-468C-8162-822FF7AF4792}" type="datetimeFigureOut">
              <a:rPr lang="en-GB" smtClean="0"/>
              <a:t>23/03/2021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116F9-D3C6-47FD-99AC-6CC552923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712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9E636-42F7-468C-8162-822FF7AF4792}" type="datetimeFigureOut">
              <a:rPr lang="en-GB" smtClean="0"/>
              <a:t>23/03/2021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116F9-D3C6-47FD-99AC-6CC552923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13178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9E636-42F7-468C-8162-822FF7AF4792}" type="datetimeFigureOut">
              <a:rPr lang="en-GB" smtClean="0"/>
              <a:t>23/03/2021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116F9-D3C6-47FD-99AC-6CC552923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2601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9E636-42F7-468C-8162-822FF7AF4792}" type="datetimeFigureOut">
              <a:rPr lang="en-GB" smtClean="0"/>
              <a:t>23/03/2021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116F9-D3C6-47FD-99AC-6CC552923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7445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9E636-42F7-468C-8162-822FF7AF4792}" type="datetimeFigureOut">
              <a:rPr lang="en-GB" smtClean="0"/>
              <a:t>23/03/2021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116F9-D3C6-47FD-99AC-6CC552923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2858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9E636-42F7-468C-8162-822FF7AF4792}" type="datetimeFigureOut">
              <a:rPr lang="en-GB" smtClean="0"/>
              <a:t>23/03/2021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116F9-D3C6-47FD-99AC-6CC552923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0167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9E636-42F7-468C-8162-822FF7AF4792}" type="datetimeFigureOut">
              <a:rPr lang="en-GB" smtClean="0"/>
              <a:t>23/03/2021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116F9-D3C6-47FD-99AC-6CC552923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33226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9E636-42F7-468C-8162-822FF7AF4792}" type="datetimeFigureOut">
              <a:rPr lang="en-GB" smtClean="0"/>
              <a:t>23/03/2021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116F9-D3C6-47FD-99AC-6CC552923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3996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9E636-42F7-468C-8162-822FF7AF4792}" type="datetimeFigureOut">
              <a:rPr lang="en-GB" smtClean="0"/>
              <a:t>23/03/2021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116F9-D3C6-47FD-99AC-6CC552923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38600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9E636-42F7-468C-8162-822FF7AF4792}" type="datetimeFigureOut">
              <a:rPr lang="en-GB" smtClean="0"/>
              <a:t>23/03/2021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116F9-D3C6-47FD-99AC-6CC552923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8620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9E636-42F7-468C-8162-822FF7AF4792}" type="datetimeFigureOut">
              <a:rPr lang="en-GB" smtClean="0"/>
              <a:t>23/03/2021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116F9-D3C6-47FD-99AC-6CC552923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93907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C9E636-42F7-468C-8162-822FF7AF4792}" type="datetimeFigureOut">
              <a:rPr lang="en-GB" smtClean="0"/>
              <a:t>23/03/2021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6116F9-D3C6-47FD-99AC-6CC552923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0988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19672" y="116632"/>
            <a:ext cx="5904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u="sng" dirty="0"/>
              <a:t>Career Development at Bam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876256" y="3933056"/>
            <a:ext cx="2016224" cy="2304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3172584495"/>
              </p:ext>
            </p:extLst>
          </p:nvPr>
        </p:nvGraphicFramePr>
        <p:xfrm>
          <a:off x="107504" y="620688"/>
          <a:ext cx="8928992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44208" y="13479"/>
            <a:ext cx="2363257" cy="576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8948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11ECC-0D72-41E8-A234-A56CD35CF6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F1E768-4C64-4A3C-8370-03F36A11A3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7575913"/>
      </p:ext>
    </p:extLst>
  </p:cSld>
  <p:clrMapOvr>
    <a:masterClrMapping/>
  </p:clrMapOvr>
</p:sld>
</file>

<file path=ppt/theme/theme1.xml><?xml version="1.0" encoding="utf-8"?>
<a:theme xmlns:a="http://schemas.openxmlformats.org/drawingml/2006/main" name="Blan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E2C970AADA32A4999D083AE76E8E03B" ma:contentTypeVersion="9" ma:contentTypeDescription="Create a new document." ma:contentTypeScope="" ma:versionID="82142ec78ca2f4cde71223e822315a9a">
  <xsd:schema xmlns:xsd="http://www.w3.org/2001/XMLSchema" xmlns:xs="http://www.w3.org/2001/XMLSchema" xmlns:p="http://schemas.microsoft.com/office/2006/metadata/properties" xmlns:ns2="620b3167-2072-4aae-9171-a2433aa32bcf" targetNamespace="http://schemas.microsoft.com/office/2006/metadata/properties" ma:root="true" ma:fieldsID="1ccd520f4fd0efa220a0382943518566" ns2:_="">
    <xsd:import namespace="620b3167-2072-4aae-9171-a2433aa32bc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0b3167-2072-4aae-9171-a2433aa32bc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0A6702D-9237-4CE8-8AC8-CC9B6ED0A1F2}"/>
</file>

<file path=customXml/itemProps2.xml><?xml version="1.0" encoding="utf-8"?>
<ds:datastoreItem xmlns:ds="http://schemas.openxmlformats.org/officeDocument/2006/customXml" ds:itemID="{3B90038B-E8EE-48F4-A72C-1C3A45CA21CF}"/>
</file>

<file path=customXml/itemProps3.xml><?xml version="1.0" encoding="utf-8"?>
<ds:datastoreItem xmlns:ds="http://schemas.openxmlformats.org/officeDocument/2006/customXml" ds:itemID="{A833E88C-59CD-4AA8-87F8-24C4BB3ED68D}"/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40</TotalTime>
  <Words>54</Words>
  <Application>Microsoft Office PowerPoint</Application>
  <PresentationFormat>On-screen Show (4:3)</PresentationFormat>
  <Paragraphs>26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4" baseType="lpstr">
      <vt:lpstr>Arial</vt:lpstr>
      <vt:lpstr>Blank</vt:lpstr>
      <vt:lpstr>PowerPoint Presentation</vt:lpstr>
      <vt:lpstr>PowerPoint Presentation</vt:lpstr>
    </vt:vector>
  </TitlesOfParts>
  <Company>BAM Nuttall Ltd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Fisher, Andrea</dc:creator>
  <cp:lastModifiedBy>Brownbridge, Tim</cp:lastModifiedBy>
  <cp:revision>8</cp:revision>
  <cp:lastPrinted>2016-08-11T13:30:41Z</cp:lastPrinted>
  <dcterms:created xsi:type="dcterms:W3CDTF">2016-08-11T11:04:29Z</dcterms:created>
  <dcterms:modified xsi:type="dcterms:W3CDTF">2021-03-23T10:03:56Z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0x0101002E2C970AADA32A4999D083AE76E8E03B</vt:lpwstr>
  </property>
</Properties>
</file>