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942513" cy="14371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3" autoAdjust="0"/>
    <p:restoredTop sz="94660"/>
  </p:normalViewPr>
  <p:slideViewPr>
    <p:cSldViewPr>
      <p:cViewPr varScale="1">
        <p:scale>
          <a:sx n="114" d="100"/>
          <a:sy n="114" d="100"/>
        </p:scale>
        <p:origin x="156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bridge, Tim" userId="62f11621-ecdd-4996-a0ef-266579494252" providerId="ADAL" clId="{E9F64A3C-C8D6-4147-AE5E-E6F7B1E2B022}"/>
    <pc:docChg chg="modSld">
      <pc:chgData name="Brownbridge, Tim" userId="62f11621-ecdd-4996-a0ef-266579494252" providerId="ADAL" clId="{E9F64A3C-C8D6-4147-AE5E-E6F7B1E2B022}" dt="2021-03-24T08:53:32.437" v="0" actId="1076"/>
      <pc:docMkLst>
        <pc:docMk/>
      </pc:docMkLst>
      <pc:sldChg chg="modSp">
        <pc:chgData name="Brownbridge, Tim" userId="62f11621-ecdd-4996-a0ef-266579494252" providerId="ADAL" clId="{E9F64A3C-C8D6-4147-AE5E-E6F7B1E2B022}" dt="2021-03-24T08:53:32.437" v="0" actId="1076"/>
        <pc:sldMkLst>
          <pc:docMk/>
          <pc:sldMk cId="1136788993" sldId="256"/>
        </pc:sldMkLst>
        <pc:picChg chg="mod">
          <ac:chgData name="Brownbridge, Tim" userId="62f11621-ecdd-4996-a0ef-266579494252" providerId="ADAL" clId="{E9F64A3C-C8D6-4147-AE5E-E6F7B1E2B022}" dt="2021-03-24T08:53:32.437" v="0" actId="1076"/>
          <ac:picMkLst>
            <pc:docMk/>
            <pc:sldMk cId="1136788993" sldId="256"/>
            <ac:picMk id="2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6570E-DF12-4344-B8D7-281DB04BE4C5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F84551A6-3CBF-447A-87B7-8BAE3FD71710}">
      <dgm:prSet phldrT="[Text]"/>
      <dgm:spPr/>
      <dgm:t>
        <a:bodyPr/>
        <a:lstStyle/>
        <a:p>
          <a:r>
            <a:rPr lang="en-GB" dirty="0"/>
            <a:t>Plan</a:t>
          </a:r>
        </a:p>
      </dgm:t>
    </dgm:pt>
    <dgm:pt modelId="{06A5B248-4145-453A-BCA3-B6F57F4EB50F}" type="parTrans" cxnId="{FFC7C706-4968-4934-8B81-D7AC909CB944}">
      <dgm:prSet/>
      <dgm:spPr/>
      <dgm:t>
        <a:bodyPr/>
        <a:lstStyle/>
        <a:p>
          <a:endParaRPr lang="en-GB"/>
        </a:p>
      </dgm:t>
    </dgm:pt>
    <dgm:pt modelId="{697DA758-E1B7-4D2F-A80F-E31907EA1465}" type="sibTrans" cxnId="{FFC7C706-4968-4934-8B81-D7AC909CB944}">
      <dgm:prSet/>
      <dgm:spPr/>
      <dgm:t>
        <a:bodyPr/>
        <a:lstStyle/>
        <a:p>
          <a:endParaRPr lang="en-GB"/>
        </a:p>
      </dgm:t>
    </dgm:pt>
    <dgm:pt modelId="{9887B570-23F9-46C2-945C-94E21F829B0C}">
      <dgm:prSet phldrT="[Text]"/>
      <dgm:spPr/>
      <dgm:t>
        <a:bodyPr/>
        <a:lstStyle/>
        <a:p>
          <a:r>
            <a:rPr lang="en-GB" dirty="0"/>
            <a:t>Do</a:t>
          </a:r>
        </a:p>
      </dgm:t>
    </dgm:pt>
    <dgm:pt modelId="{C0554AF4-5BDD-4E94-BFB8-6196019CAF29}" type="parTrans" cxnId="{D87A43A1-2170-4BCC-91E8-DA5489AD8184}">
      <dgm:prSet/>
      <dgm:spPr/>
      <dgm:t>
        <a:bodyPr/>
        <a:lstStyle/>
        <a:p>
          <a:endParaRPr lang="en-GB"/>
        </a:p>
      </dgm:t>
    </dgm:pt>
    <dgm:pt modelId="{B062AFE6-279C-429B-83A7-E0C77D007468}" type="sibTrans" cxnId="{D87A43A1-2170-4BCC-91E8-DA5489AD8184}">
      <dgm:prSet/>
      <dgm:spPr/>
      <dgm:t>
        <a:bodyPr/>
        <a:lstStyle/>
        <a:p>
          <a:endParaRPr lang="en-GB"/>
        </a:p>
      </dgm:t>
    </dgm:pt>
    <dgm:pt modelId="{462164E7-FACF-41F7-9E25-3C4A25A615FE}">
      <dgm:prSet phldrT="[Text]"/>
      <dgm:spPr/>
      <dgm:t>
        <a:bodyPr/>
        <a:lstStyle/>
        <a:p>
          <a:r>
            <a:rPr lang="en-GB" dirty="0"/>
            <a:t>Review</a:t>
          </a:r>
        </a:p>
      </dgm:t>
    </dgm:pt>
    <dgm:pt modelId="{B0C284B2-00FC-4C63-8E96-C97555875B9D}" type="parTrans" cxnId="{03339D9E-0AB8-4E67-A32F-4C88E8AD8BB5}">
      <dgm:prSet/>
      <dgm:spPr/>
      <dgm:t>
        <a:bodyPr/>
        <a:lstStyle/>
        <a:p>
          <a:endParaRPr lang="en-GB"/>
        </a:p>
      </dgm:t>
    </dgm:pt>
    <dgm:pt modelId="{FD47EC34-A451-43CD-8D8A-1BB65BE6EDFF}" type="sibTrans" cxnId="{03339D9E-0AB8-4E67-A32F-4C88E8AD8BB5}">
      <dgm:prSet/>
      <dgm:spPr/>
      <dgm:t>
        <a:bodyPr/>
        <a:lstStyle/>
        <a:p>
          <a:endParaRPr lang="en-GB"/>
        </a:p>
      </dgm:t>
    </dgm:pt>
    <dgm:pt modelId="{4FAC08B3-20DC-421B-9FE9-823B79175B5F}">
      <dgm:prSet phldrT="[Text]"/>
      <dgm:spPr/>
      <dgm:t>
        <a:bodyPr/>
        <a:lstStyle/>
        <a:p>
          <a:r>
            <a:rPr lang="en-GB" dirty="0"/>
            <a:t>Reward/ Challenge</a:t>
          </a:r>
        </a:p>
      </dgm:t>
    </dgm:pt>
    <dgm:pt modelId="{9D1D8DB4-0028-488C-8960-B832FAD7B713}" type="parTrans" cxnId="{6B7BDB44-BF06-41C0-9ABD-2C9C3E5E62D3}">
      <dgm:prSet/>
      <dgm:spPr/>
      <dgm:t>
        <a:bodyPr/>
        <a:lstStyle/>
        <a:p>
          <a:endParaRPr lang="en-GB"/>
        </a:p>
      </dgm:t>
    </dgm:pt>
    <dgm:pt modelId="{A2FC681A-E275-41EB-975D-052DC36D5B08}" type="sibTrans" cxnId="{6B7BDB44-BF06-41C0-9ABD-2C9C3E5E62D3}">
      <dgm:prSet/>
      <dgm:spPr/>
      <dgm:t>
        <a:bodyPr/>
        <a:lstStyle/>
        <a:p>
          <a:endParaRPr lang="en-GB"/>
        </a:p>
      </dgm:t>
    </dgm:pt>
    <dgm:pt modelId="{FCA60870-1E91-42F7-BF0F-D2CE91A2B212}">
      <dgm:prSet phldrT="[Text]"/>
      <dgm:spPr/>
      <dgm:t>
        <a:bodyPr/>
        <a:lstStyle/>
        <a:p>
          <a:r>
            <a:rPr lang="en-GB" dirty="0"/>
            <a:t>Renew</a:t>
          </a:r>
        </a:p>
      </dgm:t>
    </dgm:pt>
    <dgm:pt modelId="{2699B0F4-1920-43E9-9636-C235F2C3FBE8}" type="parTrans" cxnId="{B4352F76-C8D6-4850-A08C-C0507E63D2F2}">
      <dgm:prSet/>
      <dgm:spPr/>
      <dgm:t>
        <a:bodyPr/>
        <a:lstStyle/>
        <a:p>
          <a:endParaRPr lang="en-GB"/>
        </a:p>
      </dgm:t>
    </dgm:pt>
    <dgm:pt modelId="{A519EF5E-8811-4792-A2AE-AC1FF3FB47D2}" type="sibTrans" cxnId="{B4352F76-C8D6-4850-A08C-C0507E63D2F2}">
      <dgm:prSet/>
      <dgm:spPr/>
      <dgm:t>
        <a:bodyPr/>
        <a:lstStyle/>
        <a:p>
          <a:endParaRPr lang="en-GB"/>
        </a:p>
      </dgm:t>
    </dgm:pt>
    <dgm:pt modelId="{3F2737BA-A7A9-4046-B66F-9D89C9C684C0}" type="pres">
      <dgm:prSet presAssocID="{8046570E-DF12-4344-B8D7-281DB04BE4C5}" presName="cycle" presStyleCnt="0">
        <dgm:presLayoutVars>
          <dgm:dir/>
          <dgm:resizeHandles val="exact"/>
        </dgm:presLayoutVars>
      </dgm:prSet>
      <dgm:spPr/>
    </dgm:pt>
    <dgm:pt modelId="{EB8503EE-5B3A-4BD4-A2BA-A6356EC812D3}" type="pres">
      <dgm:prSet presAssocID="{F84551A6-3CBF-447A-87B7-8BAE3FD71710}" presName="node" presStyleLbl="node1" presStyleIdx="0" presStyleCnt="5">
        <dgm:presLayoutVars>
          <dgm:bulletEnabled val="1"/>
        </dgm:presLayoutVars>
      </dgm:prSet>
      <dgm:spPr/>
    </dgm:pt>
    <dgm:pt modelId="{D64E1B9C-31EC-4FD8-9DB0-EF9F83537C08}" type="pres">
      <dgm:prSet presAssocID="{697DA758-E1B7-4D2F-A80F-E31907EA1465}" presName="sibTrans" presStyleLbl="sibTrans2D1" presStyleIdx="0" presStyleCnt="5"/>
      <dgm:spPr/>
    </dgm:pt>
    <dgm:pt modelId="{3D2B0B08-D5F3-4BCF-9EA7-7FFA5FBFBD8A}" type="pres">
      <dgm:prSet presAssocID="{697DA758-E1B7-4D2F-A80F-E31907EA1465}" presName="connectorText" presStyleLbl="sibTrans2D1" presStyleIdx="0" presStyleCnt="5"/>
      <dgm:spPr/>
    </dgm:pt>
    <dgm:pt modelId="{627D037E-FA75-45B5-A1D8-D4962A706A10}" type="pres">
      <dgm:prSet presAssocID="{9887B570-23F9-46C2-945C-94E21F829B0C}" presName="node" presStyleLbl="node1" presStyleIdx="1" presStyleCnt="5">
        <dgm:presLayoutVars>
          <dgm:bulletEnabled val="1"/>
        </dgm:presLayoutVars>
      </dgm:prSet>
      <dgm:spPr/>
    </dgm:pt>
    <dgm:pt modelId="{1A26020A-C8DF-4E86-82A8-8CB2CF86C178}" type="pres">
      <dgm:prSet presAssocID="{B062AFE6-279C-429B-83A7-E0C77D007468}" presName="sibTrans" presStyleLbl="sibTrans2D1" presStyleIdx="1" presStyleCnt="5"/>
      <dgm:spPr/>
    </dgm:pt>
    <dgm:pt modelId="{FCDF71BA-7146-45FB-947D-1A59478875FD}" type="pres">
      <dgm:prSet presAssocID="{B062AFE6-279C-429B-83A7-E0C77D007468}" presName="connectorText" presStyleLbl="sibTrans2D1" presStyleIdx="1" presStyleCnt="5"/>
      <dgm:spPr/>
    </dgm:pt>
    <dgm:pt modelId="{E33404E3-B1F9-4BAA-A978-7C4D9F2EB2D9}" type="pres">
      <dgm:prSet presAssocID="{462164E7-FACF-41F7-9E25-3C4A25A615FE}" presName="node" presStyleLbl="node1" presStyleIdx="2" presStyleCnt="5">
        <dgm:presLayoutVars>
          <dgm:bulletEnabled val="1"/>
        </dgm:presLayoutVars>
      </dgm:prSet>
      <dgm:spPr/>
    </dgm:pt>
    <dgm:pt modelId="{F5832779-F40B-4ADA-B084-F2FDF439E12D}" type="pres">
      <dgm:prSet presAssocID="{FD47EC34-A451-43CD-8D8A-1BB65BE6EDFF}" presName="sibTrans" presStyleLbl="sibTrans2D1" presStyleIdx="2" presStyleCnt="5"/>
      <dgm:spPr/>
    </dgm:pt>
    <dgm:pt modelId="{65537A04-F5D6-434A-B481-1866FBEA0969}" type="pres">
      <dgm:prSet presAssocID="{FD47EC34-A451-43CD-8D8A-1BB65BE6EDFF}" presName="connectorText" presStyleLbl="sibTrans2D1" presStyleIdx="2" presStyleCnt="5"/>
      <dgm:spPr/>
    </dgm:pt>
    <dgm:pt modelId="{D6CBA28F-D50F-4146-9BE5-4F65060057DE}" type="pres">
      <dgm:prSet presAssocID="{4FAC08B3-20DC-421B-9FE9-823B79175B5F}" presName="node" presStyleLbl="node1" presStyleIdx="3" presStyleCnt="5">
        <dgm:presLayoutVars>
          <dgm:bulletEnabled val="1"/>
        </dgm:presLayoutVars>
      </dgm:prSet>
      <dgm:spPr/>
    </dgm:pt>
    <dgm:pt modelId="{8924F930-2CE7-4A4C-AEAA-749684A862AE}" type="pres">
      <dgm:prSet presAssocID="{A2FC681A-E275-41EB-975D-052DC36D5B08}" presName="sibTrans" presStyleLbl="sibTrans2D1" presStyleIdx="3" presStyleCnt="5"/>
      <dgm:spPr/>
    </dgm:pt>
    <dgm:pt modelId="{4E503D95-76CC-4426-928C-6C5F38857005}" type="pres">
      <dgm:prSet presAssocID="{A2FC681A-E275-41EB-975D-052DC36D5B08}" presName="connectorText" presStyleLbl="sibTrans2D1" presStyleIdx="3" presStyleCnt="5"/>
      <dgm:spPr/>
    </dgm:pt>
    <dgm:pt modelId="{D7BCDB79-3154-48E5-945F-AFC1B93F4034}" type="pres">
      <dgm:prSet presAssocID="{FCA60870-1E91-42F7-BF0F-D2CE91A2B212}" presName="node" presStyleLbl="node1" presStyleIdx="4" presStyleCnt="5">
        <dgm:presLayoutVars>
          <dgm:bulletEnabled val="1"/>
        </dgm:presLayoutVars>
      </dgm:prSet>
      <dgm:spPr/>
    </dgm:pt>
    <dgm:pt modelId="{B1F0550D-D47B-4311-B9F2-A541C864EEBA}" type="pres">
      <dgm:prSet presAssocID="{A519EF5E-8811-4792-A2AE-AC1FF3FB47D2}" presName="sibTrans" presStyleLbl="sibTrans2D1" presStyleIdx="4" presStyleCnt="5"/>
      <dgm:spPr/>
    </dgm:pt>
    <dgm:pt modelId="{D9E0F7AA-4A0B-4E86-AAEE-D74B6AF244BD}" type="pres">
      <dgm:prSet presAssocID="{A519EF5E-8811-4792-A2AE-AC1FF3FB47D2}" presName="connectorText" presStyleLbl="sibTrans2D1" presStyleIdx="4" presStyleCnt="5"/>
      <dgm:spPr/>
    </dgm:pt>
  </dgm:ptLst>
  <dgm:cxnLst>
    <dgm:cxn modelId="{FFC7C706-4968-4934-8B81-D7AC909CB944}" srcId="{8046570E-DF12-4344-B8D7-281DB04BE4C5}" destId="{F84551A6-3CBF-447A-87B7-8BAE3FD71710}" srcOrd="0" destOrd="0" parTransId="{06A5B248-4145-453A-BCA3-B6F57F4EB50F}" sibTransId="{697DA758-E1B7-4D2F-A80F-E31907EA1465}"/>
    <dgm:cxn modelId="{301DB20F-BEC7-4CE5-B713-CD6F8AF7F92C}" type="presOf" srcId="{F84551A6-3CBF-447A-87B7-8BAE3FD71710}" destId="{EB8503EE-5B3A-4BD4-A2BA-A6356EC812D3}" srcOrd="0" destOrd="0" presId="urn:microsoft.com/office/officeart/2005/8/layout/cycle2"/>
    <dgm:cxn modelId="{E710871B-4F98-4E10-9246-EE8935745B7A}" type="presOf" srcId="{462164E7-FACF-41F7-9E25-3C4A25A615FE}" destId="{E33404E3-B1F9-4BAA-A978-7C4D9F2EB2D9}" srcOrd="0" destOrd="0" presId="urn:microsoft.com/office/officeart/2005/8/layout/cycle2"/>
    <dgm:cxn modelId="{FAE7942A-6795-48E4-8013-7C21048DB665}" type="presOf" srcId="{4FAC08B3-20DC-421B-9FE9-823B79175B5F}" destId="{D6CBA28F-D50F-4146-9BE5-4F65060057DE}" srcOrd="0" destOrd="0" presId="urn:microsoft.com/office/officeart/2005/8/layout/cycle2"/>
    <dgm:cxn modelId="{69905C2B-E5A4-4AEB-BAA7-A959852E292B}" type="presOf" srcId="{B062AFE6-279C-429B-83A7-E0C77D007468}" destId="{FCDF71BA-7146-45FB-947D-1A59478875FD}" srcOrd="1" destOrd="0" presId="urn:microsoft.com/office/officeart/2005/8/layout/cycle2"/>
    <dgm:cxn modelId="{5871A933-886B-4FCF-B010-1518546A7878}" type="presOf" srcId="{697DA758-E1B7-4D2F-A80F-E31907EA1465}" destId="{3D2B0B08-D5F3-4BCF-9EA7-7FFA5FBFBD8A}" srcOrd="1" destOrd="0" presId="urn:microsoft.com/office/officeart/2005/8/layout/cycle2"/>
    <dgm:cxn modelId="{B20F6C5B-1158-4985-B570-835E410A86D5}" type="presOf" srcId="{FD47EC34-A451-43CD-8D8A-1BB65BE6EDFF}" destId="{65537A04-F5D6-434A-B481-1866FBEA0969}" srcOrd="1" destOrd="0" presId="urn:microsoft.com/office/officeart/2005/8/layout/cycle2"/>
    <dgm:cxn modelId="{29B11163-777E-4455-B9F4-A69E0478E18E}" type="presOf" srcId="{8046570E-DF12-4344-B8D7-281DB04BE4C5}" destId="{3F2737BA-A7A9-4046-B66F-9D89C9C684C0}" srcOrd="0" destOrd="0" presId="urn:microsoft.com/office/officeart/2005/8/layout/cycle2"/>
    <dgm:cxn modelId="{31684A63-6979-4A12-93C0-A5FCB3AFE29A}" type="presOf" srcId="{A519EF5E-8811-4792-A2AE-AC1FF3FB47D2}" destId="{B1F0550D-D47B-4311-B9F2-A541C864EEBA}" srcOrd="0" destOrd="0" presId="urn:microsoft.com/office/officeart/2005/8/layout/cycle2"/>
    <dgm:cxn modelId="{6B7BDB44-BF06-41C0-9ABD-2C9C3E5E62D3}" srcId="{8046570E-DF12-4344-B8D7-281DB04BE4C5}" destId="{4FAC08B3-20DC-421B-9FE9-823B79175B5F}" srcOrd="3" destOrd="0" parTransId="{9D1D8DB4-0028-488C-8960-B832FAD7B713}" sibTransId="{A2FC681A-E275-41EB-975D-052DC36D5B08}"/>
    <dgm:cxn modelId="{8A99586E-319E-40B7-A571-791CD2A7D2B9}" type="presOf" srcId="{9887B570-23F9-46C2-945C-94E21F829B0C}" destId="{627D037E-FA75-45B5-A1D8-D4962A706A10}" srcOrd="0" destOrd="0" presId="urn:microsoft.com/office/officeart/2005/8/layout/cycle2"/>
    <dgm:cxn modelId="{B4352F76-C8D6-4850-A08C-C0507E63D2F2}" srcId="{8046570E-DF12-4344-B8D7-281DB04BE4C5}" destId="{FCA60870-1E91-42F7-BF0F-D2CE91A2B212}" srcOrd="4" destOrd="0" parTransId="{2699B0F4-1920-43E9-9636-C235F2C3FBE8}" sibTransId="{A519EF5E-8811-4792-A2AE-AC1FF3FB47D2}"/>
    <dgm:cxn modelId="{03189697-6E38-4DEE-BDD0-30557E505069}" type="presOf" srcId="{FCA60870-1E91-42F7-BF0F-D2CE91A2B212}" destId="{D7BCDB79-3154-48E5-945F-AFC1B93F4034}" srcOrd="0" destOrd="0" presId="urn:microsoft.com/office/officeart/2005/8/layout/cycle2"/>
    <dgm:cxn modelId="{93636D9B-9519-49E1-B165-206B775008AE}" type="presOf" srcId="{FD47EC34-A451-43CD-8D8A-1BB65BE6EDFF}" destId="{F5832779-F40B-4ADA-B084-F2FDF439E12D}" srcOrd="0" destOrd="0" presId="urn:microsoft.com/office/officeart/2005/8/layout/cycle2"/>
    <dgm:cxn modelId="{03339D9E-0AB8-4E67-A32F-4C88E8AD8BB5}" srcId="{8046570E-DF12-4344-B8D7-281DB04BE4C5}" destId="{462164E7-FACF-41F7-9E25-3C4A25A615FE}" srcOrd="2" destOrd="0" parTransId="{B0C284B2-00FC-4C63-8E96-C97555875B9D}" sibTransId="{FD47EC34-A451-43CD-8D8A-1BB65BE6EDFF}"/>
    <dgm:cxn modelId="{D87A43A1-2170-4BCC-91E8-DA5489AD8184}" srcId="{8046570E-DF12-4344-B8D7-281DB04BE4C5}" destId="{9887B570-23F9-46C2-945C-94E21F829B0C}" srcOrd="1" destOrd="0" parTransId="{C0554AF4-5BDD-4E94-BFB8-6196019CAF29}" sibTransId="{B062AFE6-279C-429B-83A7-E0C77D007468}"/>
    <dgm:cxn modelId="{F3C750C4-1AA0-4F09-BAED-E02FA5FEAF5D}" type="presOf" srcId="{B062AFE6-279C-429B-83A7-E0C77D007468}" destId="{1A26020A-C8DF-4E86-82A8-8CB2CF86C178}" srcOrd="0" destOrd="0" presId="urn:microsoft.com/office/officeart/2005/8/layout/cycle2"/>
    <dgm:cxn modelId="{6347BDD2-6A0C-4F84-A221-16C1DBD04CC7}" type="presOf" srcId="{A519EF5E-8811-4792-A2AE-AC1FF3FB47D2}" destId="{D9E0F7AA-4A0B-4E86-AAEE-D74B6AF244BD}" srcOrd="1" destOrd="0" presId="urn:microsoft.com/office/officeart/2005/8/layout/cycle2"/>
    <dgm:cxn modelId="{7D599DEC-3965-47DC-80E6-716BD51A3EF8}" type="presOf" srcId="{A2FC681A-E275-41EB-975D-052DC36D5B08}" destId="{8924F930-2CE7-4A4C-AEAA-749684A862AE}" srcOrd="0" destOrd="0" presId="urn:microsoft.com/office/officeart/2005/8/layout/cycle2"/>
    <dgm:cxn modelId="{1556B6ED-6B2A-49CD-8853-639EFD4B01C9}" type="presOf" srcId="{697DA758-E1B7-4D2F-A80F-E31907EA1465}" destId="{D64E1B9C-31EC-4FD8-9DB0-EF9F83537C08}" srcOrd="0" destOrd="0" presId="urn:microsoft.com/office/officeart/2005/8/layout/cycle2"/>
    <dgm:cxn modelId="{B6AD19F4-1807-45F2-BB68-BFD35BFE3D46}" type="presOf" srcId="{A2FC681A-E275-41EB-975D-052DC36D5B08}" destId="{4E503D95-76CC-4426-928C-6C5F38857005}" srcOrd="1" destOrd="0" presId="urn:microsoft.com/office/officeart/2005/8/layout/cycle2"/>
    <dgm:cxn modelId="{465EB940-EAFB-4871-B308-9C6D414A0E02}" type="presParOf" srcId="{3F2737BA-A7A9-4046-B66F-9D89C9C684C0}" destId="{EB8503EE-5B3A-4BD4-A2BA-A6356EC812D3}" srcOrd="0" destOrd="0" presId="urn:microsoft.com/office/officeart/2005/8/layout/cycle2"/>
    <dgm:cxn modelId="{34FC277A-7479-4887-B71C-737AB154DE15}" type="presParOf" srcId="{3F2737BA-A7A9-4046-B66F-9D89C9C684C0}" destId="{D64E1B9C-31EC-4FD8-9DB0-EF9F83537C08}" srcOrd="1" destOrd="0" presId="urn:microsoft.com/office/officeart/2005/8/layout/cycle2"/>
    <dgm:cxn modelId="{9C46EDB7-7574-4292-A193-F76424EDFA43}" type="presParOf" srcId="{D64E1B9C-31EC-4FD8-9DB0-EF9F83537C08}" destId="{3D2B0B08-D5F3-4BCF-9EA7-7FFA5FBFBD8A}" srcOrd="0" destOrd="0" presId="urn:microsoft.com/office/officeart/2005/8/layout/cycle2"/>
    <dgm:cxn modelId="{6C7456D9-85C1-419F-A1EB-7DB6124819C7}" type="presParOf" srcId="{3F2737BA-A7A9-4046-B66F-9D89C9C684C0}" destId="{627D037E-FA75-45B5-A1D8-D4962A706A10}" srcOrd="2" destOrd="0" presId="urn:microsoft.com/office/officeart/2005/8/layout/cycle2"/>
    <dgm:cxn modelId="{C73038B9-467E-4012-84A2-E9DB7A3705D9}" type="presParOf" srcId="{3F2737BA-A7A9-4046-B66F-9D89C9C684C0}" destId="{1A26020A-C8DF-4E86-82A8-8CB2CF86C178}" srcOrd="3" destOrd="0" presId="urn:microsoft.com/office/officeart/2005/8/layout/cycle2"/>
    <dgm:cxn modelId="{4D0D585E-374C-4B50-A28E-AAFE6B97BC25}" type="presParOf" srcId="{1A26020A-C8DF-4E86-82A8-8CB2CF86C178}" destId="{FCDF71BA-7146-45FB-947D-1A59478875FD}" srcOrd="0" destOrd="0" presId="urn:microsoft.com/office/officeart/2005/8/layout/cycle2"/>
    <dgm:cxn modelId="{DF6DFB7C-DB1C-4105-A5D1-DA5C9A0E1A8B}" type="presParOf" srcId="{3F2737BA-A7A9-4046-B66F-9D89C9C684C0}" destId="{E33404E3-B1F9-4BAA-A978-7C4D9F2EB2D9}" srcOrd="4" destOrd="0" presId="urn:microsoft.com/office/officeart/2005/8/layout/cycle2"/>
    <dgm:cxn modelId="{111289C4-F372-4BB5-9D83-7ECDAC18CBEE}" type="presParOf" srcId="{3F2737BA-A7A9-4046-B66F-9D89C9C684C0}" destId="{F5832779-F40B-4ADA-B084-F2FDF439E12D}" srcOrd="5" destOrd="0" presId="urn:microsoft.com/office/officeart/2005/8/layout/cycle2"/>
    <dgm:cxn modelId="{0B7CB6FE-7C01-4525-8B4B-DB7205C341B6}" type="presParOf" srcId="{F5832779-F40B-4ADA-B084-F2FDF439E12D}" destId="{65537A04-F5D6-434A-B481-1866FBEA0969}" srcOrd="0" destOrd="0" presId="urn:microsoft.com/office/officeart/2005/8/layout/cycle2"/>
    <dgm:cxn modelId="{2F571969-940B-44E2-8A90-3A69385159C0}" type="presParOf" srcId="{3F2737BA-A7A9-4046-B66F-9D89C9C684C0}" destId="{D6CBA28F-D50F-4146-9BE5-4F65060057DE}" srcOrd="6" destOrd="0" presId="urn:microsoft.com/office/officeart/2005/8/layout/cycle2"/>
    <dgm:cxn modelId="{A8297685-2F1C-4D95-A42D-6D0A31A7E728}" type="presParOf" srcId="{3F2737BA-A7A9-4046-B66F-9D89C9C684C0}" destId="{8924F930-2CE7-4A4C-AEAA-749684A862AE}" srcOrd="7" destOrd="0" presId="urn:microsoft.com/office/officeart/2005/8/layout/cycle2"/>
    <dgm:cxn modelId="{80FC2421-55C1-4819-871A-49B7128888AE}" type="presParOf" srcId="{8924F930-2CE7-4A4C-AEAA-749684A862AE}" destId="{4E503D95-76CC-4426-928C-6C5F38857005}" srcOrd="0" destOrd="0" presId="urn:microsoft.com/office/officeart/2005/8/layout/cycle2"/>
    <dgm:cxn modelId="{F9939B9A-05FC-4C9C-B3C3-5C23A92927BC}" type="presParOf" srcId="{3F2737BA-A7A9-4046-B66F-9D89C9C684C0}" destId="{D7BCDB79-3154-48E5-945F-AFC1B93F4034}" srcOrd="8" destOrd="0" presId="urn:microsoft.com/office/officeart/2005/8/layout/cycle2"/>
    <dgm:cxn modelId="{EC69AB98-BC5B-41EB-AB66-EC0B9C467993}" type="presParOf" srcId="{3F2737BA-A7A9-4046-B66F-9D89C9C684C0}" destId="{B1F0550D-D47B-4311-B9F2-A541C864EEBA}" srcOrd="9" destOrd="0" presId="urn:microsoft.com/office/officeart/2005/8/layout/cycle2"/>
    <dgm:cxn modelId="{A805BC00-84CD-47ED-8F19-8EBC43F94DFD}" type="presParOf" srcId="{B1F0550D-D47B-4311-B9F2-A541C864EEBA}" destId="{D9E0F7AA-4A0B-4E86-AAEE-D74B6AF244B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503EE-5B3A-4BD4-A2BA-A6356EC812D3}">
      <dsp:nvSpPr>
        <dsp:cNvPr id="0" name=""/>
        <dsp:cNvSpPr/>
      </dsp:nvSpPr>
      <dsp:spPr>
        <a:xfrm>
          <a:off x="2416089" y="1180"/>
          <a:ext cx="1239172" cy="123917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Plan</a:t>
          </a:r>
        </a:p>
      </dsp:txBody>
      <dsp:txXfrm>
        <a:off x="2597562" y="182653"/>
        <a:ext cx="876226" cy="876226"/>
      </dsp:txXfrm>
    </dsp:sp>
    <dsp:sp modelId="{D64E1B9C-31EC-4FD8-9DB0-EF9F83537C08}">
      <dsp:nvSpPr>
        <dsp:cNvPr id="0" name=""/>
        <dsp:cNvSpPr/>
      </dsp:nvSpPr>
      <dsp:spPr>
        <a:xfrm rot="2160000">
          <a:off x="3616064" y="952948"/>
          <a:ext cx="329272" cy="418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3625497" y="1007561"/>
        <a:ext cx="230490" cy="250932"/>
      </dsp:txXfrm>
    </dsp:sp>
    <dsp:sp modelId="{627D037E-FA75-45B5-A1D8-D4962A706A10}">
      <dsp:nvSpPr>
        <dsp:cNvPr id="0" name=""/>
        <dsp:cNvSpPr/>
      </dsp:nvSpPr>
      <dsp:spPr>
        <a:xfrm>
          <a:off x="3921217" y="1094719"/>
          <a:ext cx="1239172" cy="123917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</a:t>
          </a:r>
        </a:p>
      </dsp:txBody>
      <dsp:txXfrm>
        <a:off x="4102690" y="1276192"/>
        <a:ext cx="876226" cy="876226"/>
      </dsp:txXfrm>
    </dsp:sp>
    <dsp:sp modelId="{1A26020A-C8DF-4E86-82A8-8CB2CF86C178}">
      <dsp:nvSpPr>
        <dsp:cNvPr id="0" name=""/>
        <dsp:cNvSpPr/>
      </dsp:nvSpPr>
      <dsp:spPr>
        <a:xfrm rot="6480000">
          <a:off x="4091593" y="2381024"/>
          <a:ext cx="329272" cy="418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4156247" y="2417694"/>
        <a:ext cx="230490" cy="250932"/>
      </dsp:txXfrm>
    </dsp:sp>
    <dsp:sp modelId="{E33404E3-B1F9-4BAA-A978-7C4D9F2EB2D9}">
      <dsp:nvSpPr>
        <dsp:cNvPr id="0" name=""/>
        <dsp:cNvSpPr/>
      </dsp:nvSpPr>
      <dsp:spPr>
        <a:xfrm>
          <a:off x="3346309" y="2864103"/>
          <a:ext cx="1239172" cy="123917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Review</a:t>
          </a:r>
        </a:p>
      </dsp:txBody>
      <dsp:txXfrm>
        <a:off x="3527782" y="3045576"/>
        <a:ext cx="876226" cy="876226"/>
      </dsp:txXfrm>
    </dsp:sp>
    <dsp:sp modelId="{F5832779-F40B-4ADA-B084-F2FDF439E12D}">
      <dsp:nvSpPr>
        <dsp:cNvPr id="0" name=""/>
        <dsp:cNvSpPr/>
      </dsp:nvSpPr>
      <dsp:spPr>
        <a:xfrm rot="10800000">
          <a:off x="2880358" y="3274579"/>
          <a:ext cx="329272" cy="418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2979140" y="3358223"/>
        <a:ext cx="230490" cy="250932"/>
      </dsp:txXfrm>
    </dsp:sp>
    <dsp:sp modelId="{D6CBA28F-D50F-4146-9BE5-4F65060057DE}">
      <dsp:nvSpPr>
        <dsp:cNvPr id="0" name=""/>
        <dsp:cNvSpPr/>
      </dsp:nvSpPr>
      <dsp:spPr>
        <a:xfrm>
          <a:off x="1485869" y="2864103"/>
          <a:ext cx="1239172" cy="123917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Reward/ Challenge</a:t>
          </a:r>
        </a:p>
      </dsp:txBody>
      <dsp:txXfrm>
        <a:off x="1667342" y="3045576"/>
        <a:ext cx="876226" cy="876226"/>
      </dsp:txXfrm>
    </dsp:sp>
    <dsp:sp modelId="{8924F930-2CE7-4A4C-AEAA-749684A862AE}">
      <dsp:nvSpPr>
        <dsp:cNvPr id="0" name=""/>
        <dsp:cNvSpPr/>
      </dsp:nvSpPr>
      <dsp:spPr>
        <a:xfrm rot="15120000">
          <a:off x="1656245" y="2398750"/>
          <a:ext cx="329272" cy="418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1720899" y="2529368"/>
        <a:ext cx="230490" cy="250932"/>
      </dsp:txXfrm>
    </dsp:sp>
    <dsp:sp modelId="{D7BCDB79-3154-48E5-945F-AFC1B93F4034}">
      <dsp:nvSpPr>
        <dsp:cNvPr id="0" name=""/>
        <dsp:cNvSpPr/>
      </dsp:nvSpPr>
      <dsp:spPr>
        <a:xfrm>
          <a:off x="910961" y="1094719"/>
          <a:ext cx="1239172" cy="123917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Renew</a:t>
          </a:r>
        </a:p>
      </dsp:txBody>
      <dsp:txXfrm>
        <a:off x="1092434" y="1276192"/>
        <a:ext cx="876226" cy="876226"/>
      </dsp:txXfrm>
    </dsp:sp>
    <dsp:sp modelId="{B1F0550D-D47B-4311-B9F2-A541C864EEBA}">
      <dsp:nvSpPr>
        <dsp:cNvPr id="0" name=""/>
        <dsp:cNvSpPr/>
      </dsp:nvSpPr>
      <dsp:spPr>
        <a:xfrm rot="19440000">
          <a:off x="2110936" y="963903"/>
          <a:ext cx="329272" cy="418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2120369" y="1076578"/>
        <a:ext cx="230490" cy="2509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1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1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60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4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16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32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9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86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62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39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9E636-42F7-468C-8162-822FF7AF4792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116F9-D3C6-47FD-99AC-6CC55292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98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0697813"/>
              </p:ext>
            </p:extLst>
          </p:nvPr>
        </p:nvGraphicFramePr>
        <p:xfrm>
          <a:off x="1547664" y="980728"/>
          <a:ext cx="6071351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170" y="251244"/>
            <a:ext cx="2997686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Renew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260648"/>
            <a:ext cx="2952328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Plan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940152" y="5301208"/>
            <a:ext cx="3024336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Review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295598" y="5299390"/>
            <a:ext cx="2980258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Reward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78170" y="2348880"/>
            <a:ext cx="1773550" cy="227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Challenge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721229" y="2708920"/>
            <a:ext cx="1728192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The Performance Management Cycle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18930" y="2492896"/>
            <a:ext cx="1773550" cy="227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b="1" u="sng" dirty="0"/>
              <a:t>Do</a:t>
            </a:r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sz="1000" b="1" u="sng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7864" y="117004"/>
            <a:ext cx="244827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8899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C970AADA32A4999D083AE76E8E03B" ma:contentTypeVersion="9" ma:contentTypeDescription="Create a new document." ma:contentTypeScope="" ma:versionID="82142ec78ca2f4cde71223e822315a9a">
  <xsd:schema xmlns:xsd="http://www.w3.org/2001/XMLSchema" xmlns:xs="http://www.w3.org/2001/XMLSchema" xmlns:p="http://schemas.microsoft.com/office/2006/metadata/properties" xmlns:ns2="620b3167-2072-4aae-9171-a2433aa32bcf" targetNamespace="http://schemas.microsoft.com/office/2006/metadata/properties" ma:root="true" ma:fieldsID="1ccd520f4fd0efa220a0382943518566" ns2:_="">
    <xsd:import namespace="620b3167-2072-4aae-9171-a2433aa32b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b3167-2072-4aae-9171-a2433aa32b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57A49F-7FE1-48A4-8F7B-576FE19493A6}"/>
</file>

<file path=customXml/itemProps2.xml><?xml version="1.0" encoding="utf-8"?>
<ds:datastoreItem xmlns:ds="http://schemas.openxmlformats.org/officeDocument/2006/customXml" ds:itemID="{8AEA066C-6402-46D7-8921-47D807B83402}"/>
</file>

<file path=customXml/itemProps3.xml><?xml version="1.0" encoding="utf-8"?>
<ds:datastoreItem xmlns:ds="http://schemas.openxmlformats.org/officeDocument/2006/customXml" ds:itemID="{F6D625B8-EFDB-4B23-B99F-0646C660E150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</TotalTime>
  <Words>17</Words>
  <Application>Microsoft Office PowerPoint</Application>
  <PresentationFormat>On-screen Show (4:3)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Blank</vt:lpstr>
      <vt:lpstr>PowerPoint Presentation</vt:lpstr>
    </vt:vector>
  </TitlesOfParts>
  <Company>BAM Nuttall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Fisher, Andrea</dc:creator>
  <cp:lastModifiedBy>Brownbridge, Tim</cp:lastModifiedBy>
  <cp:revision>4</cp:revision>
  <cp:lastPrinted>2016-08-09T15:33:41Z</cp:lastPrinted>
  <dcterms:created xsi:type="dcterms:W3CDTF">2016-08-09T15:22:52Z</dcterms:created>
  <dcterms:modified xsi:type="dcterms:W3CDTF">2021-03-24T08:53:36Z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0x0101002E2C970AADA32A4999D083AE76E8E03B</vt:lpwstr>
  </property>
</Properties>
</file>